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sldIdLst>
    <p:sldId id="256" r:id="rId2"/>
    <p:sldId id="301" r:id="rId3"/>
    <p:sldId id="383" r:id="rId4"/>
    <p:sldId id="376" r:id="rId5"/>
    <p:sldId id="377" r:id="rId6"/>
    <p:sldId id="378" r:id="rId7"/>
    <p:sldId id="354" r:id="rId8"/>
    <p:sldId id="375" r:id="rId9"/>
    <p:sldId id="355" r:id="rId10"/>
    <p:sldId id="257" r:id="rId11"/>
    <p:sldId id="334" r:id="rId12"/>
    <p:sldId id="338" r:id="rId13"/>
    <p:sldId id="337" r:id="rId14"/>
    <p:sldId id="335" r:id="rId15"/>
    <p:sldId id="336" r:id="rId16"/>
    <p:sldId id="328" r:id="rId17"/>
    <p:sldId id="329" r:id="rId18"/>
    <p:sldId id="330" r:id="rId19"/>
    <p:sldId id="331" r:id="rId20"/>
    <p:sldId id="333" r:id="rId21"/>
    <p:sldId id="332" r:id="rId22"/>
    <p:sldId id="327" r:id="rId23"/>
    <p:sldId id="258" r:id="rId24"/>
    <p:sldId id="259" r:id="rId25"/>
    <p:sldId id="297" r:id="rId26"/>
    <p:sldId id="260" r:id="rId27"/>
    <p:sldId id="261" r:id="rId28"/>
    <p:sldId id="339" r:id="rId29"/>
    <p:sldId id="346" r:id="rId30"/>
    <p:sldId id="340" r:id="rId31"/>
    <p:sldId id="341" r:id="rId32"/>
    <p:sldId id="342" r:id="rId33"/>
    <p:sldId id="343" r:id="rId34"/>
    <p:sldId id="344" r:id="rId35"/>
    <p:sldId id="289" r:id="rId36"/>
    <p:sldId id="379" r:id="rId37"/>
    <p:sldId id="288" r:id="rId38"/>
    <p:sldId id="287" r:id="rId39"/>
    <p:sldId id="266" r:id="rId40"/>
    <p:sldId id="359" r:id="rId41"/>
    <p:sldId id="382" r:id="rId42"/>
    <p:sldId id="275" r:id="rId43"/>
    <p:sldId id="356" r:id="rId44"/>
    <p:sldId id="302" r:id="rId45"/>
    <p:sldId id="323" r:id="rId46"/>
    <p:sldId id="360" r:id="rId47"/>
    <p:sldId id="362" r:id="rId48"/>
    <p:sldId id="363" r:id="rId49"/>
    <p:sldId id="361" r:id="rId50"/>
    <p:sldId id="316" r:id="rId51"/>
    <p:sldId id="364" r:id="rId52"/>
    <p:sldId id="318" r:id="rId53"/>
    <p:sldId id="366" r:id="rId54"/>
    <p:sldId id="373" r:id="rId55"/>
    <p:sldId id="345" r:id="rId56"/>
    <p:sldId id="320" r:id="rId57"/>
    <p:sldId id="384" r:id="rId58"/>
    <p:sldId id="298" r:id="rId59"/>
    <p:sldId id="357" r:id="rId60"/>
    <p:sldId id="385" r:id="rId61"/>
    <p:sldId id="278" r:id="rId62"/>
    <p:sldId id="372"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521F61-C572-4574-8D14-4DD2D1DDEE76}" type="doc">
      <dgm:prSet loTypeId="urn:microsoft.com/office/officeart/2005/8/layout/pList2" loCatId="list" qsTypeId="urn:microsoft.com/office/officeart/2005/8/quickstyle/3d3" qsCatId="3D" csTypeId="urn:microsoft.com/office/officeart/2005/8/colors/colorful5" csCatId="colorful" phldr="1"/>
      <dgm:spPr/>
    </dgm:pt>
    <dgm:pt modelId="{6EA008B5-BD46-4D5E-BC67-BF68F81F5F02}">
      <dgm:prSet phldrT="[Texto]"/>
      <dgm:spPr/>
      <dgm:t>
        <a:bodyPr/>
        <a:lstStyle/>
        <a:p>
          <a:r>
            <a:rPr lang="es-MX" dirty="0" smtClean="0"/>
            <a:t>Justo Sierra</a:t>
          </a:r>
        </a:p>
        <a:p>
          <a:r>
            <a:rPr lang="es-MX" dirty="0" smtClean="0"/>
            <a:t>“la extensión de la enseñanza y la investigación científica contribuyan con sus medios al desarrollo nacional” (Robles, et. al.)</a:t>
          </a:r>
          <a:endParaRPr lang="es-ES" dirty="0"/>
        </a:p>
      </dgm:t>
    </dgm:pt>
    <dgm:pt modelId="{61E63E33-8F0E-473A-B642-8CABEDC36BD5}" type="parTrans" cxnId="{96432183-9C56-4627-A5E2-0CDCF4B0BD8C}">
      <dgm:prSet/>
      <dgm:spPr/>
      <dgm:t>
        <a:bodyPr/>
        <a:lstStyle/>
        <a:p>
          <a:endParaRPr lang="es-ES"/>
        </a:p>
      </dgm:t>
    </dgm:pt>
    <dgm:pt modelId="{723DD8D6-804A-4C91-84A8-9356D213CEFD}" type="sibTrans" cxnId="{96432183-9C56-4627-A5E2-0CDCF4B0BD8C}">
      <dgm:prSet/>
      <dgm:spPr/>
      <dgm:t>
        <a:bodyPr/>
        <a:lstStyle/>
        <a:p>
          <a:endParaRPr lang="es-ES"/>
        </a:p>
      </dgm:t>
    </dgm:pt>
    <dgm:pt modelId="{CEA068E8-AF07-45A0-BF3B-3501D32C00F7}">
      <dgm:prSet phldrT="[Texto]"/>
      <dgm:spPr/>
      <dgm:t>
        <a:bodyPr/>
        <a:lstStyle/>
        <a:p>
          <a:r>
            <a:rPr lang="es-MX" dirty="0" smtClean="0"/>
            <a:t>José Vasconcelos</a:t>
          </a:r>
        </a:p>
        <a:p>
          <a:r>
            <a:rPr lang="es-MX" dirty="0" smtClean="0"/>
            <a:t>“la forma de instrumentar una manera justa, acertada y útil en que la cultura no se aísle de los problemas de la realidad, sino que construya el medio para identificar a la clase intelectual con aquellas formas que en la vida colectiva se presentan” (Rojas, 1993)</a:t>
          </a:r>
          <a:endParaRPr lang="es-ES" dirty="0"/>
        </a:p>
      </dgm:t>
    </dgm:pt>
    <dgm:pt modelId="{9F8E2569-83E5-45EE-8331-AA8C25D46804}" type="parTrans" cxnId="{EE466723-C12E-4046-B425-5044A0FA862E}">
      <dgm:prSet/>
      <dgm:spPr/>
      <dgm:t>
        <a:bodyPr/>
        <a:lstStyle/>
        <a:p>
          <a:endParaRPr lang="es-ES"/>
        </a:p>
      </dgm:t>
    </dgm:pt>
    <dgm:pt modelId="{FFD914A6-A4F5-40EB-920E-D33C1D53DFB4}" type="sibTrans" cxnId="{EE466723-C12E-4046-B425-5044A0FA862E}">
      <dgm:prSet/>
      <dgm:spPr/>
      <dgm:t>
        <a:bodyPr/>
        <a:lstStyle/>
        <a:p>
          <a:endParaRPr lang="es-ES"/>
        </a:p>
      </dgm:t>
    </dgm:pt>
    <dgm:pt modelId="{18475AB2-20E9-4343-986B-2765DCD6FE09}">
      <dgm:prSet phldrT="[Texto]"/>
      <dgm:spPr/>
      <dgm:t>
        <a:bodyPr/>
        <a:lstStyle/>
        <a:p>
          <a:r>
            <a:rPr lang="es-MX" dirty="0" smtClean="0"/>
            <a:t>1934 Manuel Gómez Morín, rector de la UNAM, presenta 1ra iniciativa para realizar SS en todo el país (Robles, et. al.)</a:t>
          </a:r>
          <a:endParaRPr lang="es-ES" dirty="0"/>
        </a:p>
      </dgm:t>
    </dgm:pt>
    <dgm:pt modelId="{12B47D11-346E-49F2-B380-084B438C91ED}" type="parTrans" cxnId="{E94DCE28-29B4-4923-9451-665D431515A7}">
      <dgm:prSet/>
      <dgm:spPr/>
      <dgm:t>
        <a:bodyPr/>
        <a:lstStyle/>
        <a:p>
          <a:endParaRPr lang="es-ES"/>
        </a:p>
      </dgm:t>
    </dgm:pt>
    <dgm:pt modelId="{C71217A4-DCD6-4033-8EAB-A4EC8CF3A50C}" type="sibTrans" cxnId="{E94DCE28-29B4-4923-9451-665D431515A7}">
      <dgm:prSet/>
      <dgm:spPr/>
      <dgm:t>
        <a:bodyPr/>
        <a:lstStyle/>
        <a:p>
          <a:endParaRPr lang="es-ES"/>
        </a:p>
      </dgm:t>
    </dgm:pt>
    <dgm:pt modelId="{23BDF044-4538-4657-B46D-C46A272FA315}" type="pres">
      <dgm:prSet presAssocID="{C7521F61-C572-4574-8D14-4DD2D1DDEE76}" presName="Name0" presStyleCnt="0">
        <dgm:presLayoutVars>
          <dgm:dir/>
          <dgm:resizeHandles val="exact"/>
        </dgm:presLayoutVars>
      </dgm:prSet>
      <dgm:spPr/>
    </dgm:pt>
    <dgm:pt modelId="{A0727ECA-7EDB-40B2-A29C-ADBB4F66DF4A}" type="pres">
      <dgm:prSet presAssocID="{C7521F61-C572-4574-8D14-4DD2D1DDEE76}" presName="bkgdShp" presStyleLbl="alignAccFollowNode1" presStyleIdx="0" presStyleCnt="1"/>
      <dgm:spPr/>
    </dgm:pt>
    <dgm:pt modelId="{FC423AE6-1955-4C4C-B78B-DF79663BB3A4}" type="pres">
      <dgm:prSet presAssocID="{C7521F61-C572-4574-8D14-4DD2D1DDEE76}" presName="linComp" presStyleCnt="0"/>
      <dgm:spPr/>
    </dgm:pt>
    <dgm:pt modelId="{0F57FA97-2FA0-4F1C-98C8-284381F94B52}" type="pres">
      <dgm:prSet presAssocID="{6EA008B5-BD46-4D5E-BC67-BF68F81F5F02}" presName="compNode" presStyleCnt="0"/>
      <dgm:spPr/>
    </dgm:pt>
    <dgm:pt modelId="{52397611-B881-4FDD-B37F-08571A6F49A6}" type="pres">
      <dgm:prSet presAssocID="{6EA008B5-BD46-4D5E-BC67-BF68F81F5F02}" presName="node" presStyleLbl="node1" presStyleIdx="0" presStyleCnt="3">
        <dgm:presLayoutVars>
          <dgm:bulletEnabled val="1"/>
        </dgm:presLayoutVars>
      </dgm:prSet>
      <dgm:spPr/>
      <dgm:t>
        <a:bodyPr/>
        <a:lstStyle/>
        <a:p>
          <a:endParaRPr lang="es-ES"/>
        </a:p>
      </dgm:t>
    </dgm:pt>
    <dgm:pt modelId="{2D519172-CF85-488B-BE9E-786F2AC320CE}" type="pres">
      <dgm:prSet presAssocID="{6EA008B5-BD46-4D5E-BC67-BF68F81F5F02}" presName="invisiNode" presStyleLbl="node1" presStyleIdx="0" presStyleCnt="3"/>
      <dgm:spPr/>
    </dgm:pt>
    <dgm:pt modelId="{024DBA9A-4F1D-4D51-BF79-548A41172770}" type="pres">
      <dgm:prSet presAssocID="{6EA008B5-BD46-4D5E-BC67-BF68F81F5F02}" presName="imagNode" presStyleLbl="fgImgPlace1" presStyleIdx="0" presStyleCnt="3" custScaleX="90926"/>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pt>
    <dgm:pt modelId="{06BD970B-3B49-4D81-BCF2-02D63C3DB21A}" type="pres">
      <dgm:prSet presAssocID="{723DD8D6-804A-4C91-84A8-9356D213CEFD}" presName="sibTrans" presStyleLbl="sibTrans2D1" presStyleIdx="0" presStyleCnt="0"/>
      <dgm:spPr/>
      <dgm:t>
        <a:bodyPr/>
        <a:lstStyle/>
        <a:p>
          <a:endParaRPr lang="es-ES"/>
        </a:p>
      </dgm:t>
    </dgm:pt>
    <dgm:pt modelId="{4B3878AB-4C83-4FCC-A527-E3352B8A8D69}" type="pres">
      <dgm:prSet presAssocID="{CEA068E8-AF07-45A0-BF3B-3501D32C00F7}" presName="compNode" presStyleCnt="0"/>
      <dgm:spPr/>
    </dgm:pt>
    <dgm:pt modelId="{F90AE030-D57F-4940-8F9C-D58BA0D61BAD}" type="pres">
      <dgm:prSet presAssocID="{CEA068E8-AF07-45A0-BF3B-3501D32C00F7}" presName="node" presStyleLbl="node1" presStyleIdx="1" presStyleCnt="3">
        <dgm:presLayoutVars>
          <dgm:bulletEnabled val="1"/>
        </dgm:presLayoutVars>
      </dgm:prSet>
      <dgm:spPr/>
      <dgm:t>
        <a:bodyPr/>
        <a:lstStyle/>
        <a:p>
          <a:endParaRPr lang="es-ES"/>
        </a:p>
      </dgm:t>
    </dgm:pt>
    <dgm:pt modelId="{D09B71CD-5769-4884-AB26-92B6B896760E}" type="pres">
      <dgm:prSet presAssocID="{CEA068E8-AF07-45A0-BF3B-3501D32C00F7}" presName="invisiNode" presStyleLbl="node1" presStyleIdx="1" presStyleCnt="3"/>
      <dgm:spPr/>
    </dgm:pt>
    <dgm:pt modelId="{E4AAB66B-574F-4F56-BD64-F098512E1883}" type="pres">
      <dgm:prSet presAssocID="{CEA068E8-AF07-45A0-BF3B-3501D32C00F7}" presName="imagNod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pt>
    <dgm:pt modelId="{7B947FC1-96B6-4D86-BB46-0AC2682C2761}" type="pres">
      <dgm:prSet presAssocID="{FFD914A6-A4F5-40EB-920E-D33C1D53DFB4}" presName="sibTrans" presStyleLbl="sibTrans2D1" presStyleIdx="0" presStyleCnt="0"/>
      <dgm:spPr/>
      <dgm:t>
        <a:bodyPr/>
        <a:lstStyle/>
        <a:p>
          <a:endParaRPr lang="es-ES"/>
        </a:p>
      </dgm:t>
    </dgm:pt>
    <dgm:pt modelId="{BD527338-4F43-4577-A9AA-68860D26225B}" type="pres">
      <dgm:prSet presAssocID="{18475AB2-20E9-4343-986B-2765DCD6FE09}" presName="compNode" presStyleCnt="0"/>
      <dgm:spPr/>
    </dgm:pt>
    <dgm:pt modelId="{D770D9BB-A494-41DF-9873-900060F0FD44}" type="pres">
      <dgm:prSet presAssocID="{18475AB2-20E9-4343-986B-2765DCD6FE09}" presName="node" presStyleLbl="node1" presStyleIdx="2" presStyleCnt="3">
        <dgm:presLayoutVars>
          <dgm:bulletEnabled val="1"/>
        </dgm:presLayoutVars>
      </dgm:prSet>
      <dgm:spPr/>
      <dgm:t>
        <a:bodyPr/>
        <a:lstStyle/>
        <a:p>
          <a:endParaRPr lang="es-ES"/>
        </a:p>
      </dgm:t>
    </dgm:pt>
    <dgm:pt modelId="{27145BFB-54DE-46D2-9D3E-0356BF00D923}" type="pres">
      <dgm:prSet presAssocID="{18475AB2-20E9-4343-986B-2765DCD6FE09}" presName="invisiNode" presStyleLbl="node1" presStyleIdx="2" presStyleCnt="3"/>
      <dgm:spPr/>
    </dgm:pt>
    <dgm:pt modelId="{BED7D815-0341-408A-983B-D5C0B9923FA6}" type="pres">
      <dgm:prSet presAssocID="{18475AB2-20E9-4343-986B-2765DCD6FE09}" presName="imagNode" presStyleLbl="fgImgPlace1" presStyleIdx="2" presStyleCnt="3" custScaleX="69163"/>
      <dgm:spPr>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pt>
  </dgm:ptLst>
  <dgm:cxnLst>
    <dgm:cxn modelId="{CF8670E5-F67E-4A30-974E-AA1874394D30}" type="presOf" srcId="{FFD914A6-A4F5-40EB-920E-D33C1D53DFB4}" destId="{7B947FC1-96B6-4D86-BB46-0AC2682C2761}" srcOrd="0" destOrd="0" presId="urn:microsoft.com/office/officeart/2005/8/layout/pList2"/>
    <dgm:cxn modelId="{AC9B3B40-4B8E-44D6-B6E1-518F32407DF4}" type="presOf" srcId="{6EA008B5-BD46-4D5E-BC67-BF68F81F5F02}" destId="{52397611-B881-4FDD-B37F-08571A6F49A6}" srcOrd="0" destOrd="0" presId="urn:microsoft.com/office/officeart/2005/8/layout/pList2"/>
    <dgm:cxn modelId="{E94DCE28-29B4-4923-9451-665D431515A7}" srcId="{C7521F61-C572-4574-8D14-4DD2D1DDEE76}" destId="{18475AB2-20E9-4343-986B-2765DCD6FE09}" srcOrd="2" destOrd="0" parTransId="{12B47D11-346E-49F2-B380-084B438C91ED}" sibTransId="{C71217A4-DCD6-4033-8EAB-A4EC8CF3A50C}"/>
    <dgm:cxn modelId="{A324761D-4137-43AB-A06F-EBA45F6DE8A4}" type="presOf" srcId="{C7521F61-C572-4574-8D14-4DD2D1DDEE76}" destId="{23BDF044-4538-4657-B46D-C46A272FA315}" srcOrd="0" destOrd="0" presId="urn:microsoft.com/office/officeart/2005/8/layout/pList2"/>
    <dgm:cxn modelId="{EE466723-C12E-4046-B425-5044A0FA862E}" srcId="{C7521F61-C572-4574-8D14-4DD2D1DDEE76}" destId="{CEA068E8-AF07-45A0-BF3B-3501D32C00F7}" srcOrd="1" destOrd="0" parTransId="{9F8E2569-83E5-45EE-8331-AA8C25D46804}" sibTransId="{FFD914A6-A4F5-40EB-920E-D33C1D53DFB4}"/>
    <dgm:cxn modelId="{7CA4A430-787A-4B09-86EE-E74472795080}" type="presOf" srcId="{18475AB2-20E9-4343-986B-2765DCD6FE09}" destId="{D770D9BB-A494-41DF-9873-900060F0FD44}" srcOrd="0" destOrd="0" presId="urn:microsoft.com/office/officeart/2005/8/layout/pList2"/>
    <dgm:cxn modelId="{DEA61571-6769-467F-8AD0-4F6F3AF98793}" type="presOf" srcId="{CEA068E8-AF07-45A0-BF3B-3501D32C00F7}" destId="{F90AE030-D57F-4940-8F9C-D58BA0D61BAD}" srcOrd="0" destOrd="0" presId="urn:microsoft.com/office/officeart/2005/8/layout/pList2"/>
    <dgm:cxn modelId="{96432183-9C56-4627-A5E2-0CDCF4B0BD8C}" srcId="{C7521F61-C572-4574-8D14-4DD2D1DDEE76}" destId="{6EA008B5-BD46-4D5E-BC67-BF68F81F5F02}" srcOrd="0" destOrd="0" parTransId="{61E63E33-8F0E-473A-B642-8CABEDC36BD5}" sibTransId="{723DD8D6-804A-4C91-84A8-9356D213CEFD}"/>
    <dgm:cxn modelId="{5D186620-E9C6-4E06-824F-B29EE607946C}" type="presOf" srcId="{723DD8D6-804A-4C91-84A8-9356D213CEFD}" destId="{06BD970B-3B49-4D81-BCF2-02D63C3DB21A}" srcOrd="0" destOrd="0" presId="urn:microsoft.com/office/officeart/2005/8/layout/pList2"/>
    <dgm:cxn modelId="{AD43DC8C-0C36-43B7-A0A5-4657CFAE33F8}" type="presParOf" srcId="{23BDF044-4538-4657-B46D-C46A272FA315}" destId="{A0727ECA-7EDB-40B2-A29C-ADBB4F66DF4A}" srcOrd="0" destOrd="0" presId="urn:microsoft.com/office/officeart/2005/8/layout/pList2"/>
    <dgm:cxn modelId="{24E9A0BD-F1AE-4BB8-9A89-22EE890866BB}" type="presParOf" srcId="{23BDF044-4538-4657-B46D-C46A272FA315}" destId="{FC423AE6-1955-4C4C-B78B-DF79663BB3A4}" srcOrd="1" destOrd="0" presId="urn:microsoft.com/office/officeart/2005/8/layout/pList2"/>
    <dgm:cxn modelId="{114CACF6-8E58-4EF0-BC64-F0363A01C693}" type="presParOf" srcId="{FC423AE6-1955-4C4C-B78B-DF79663BB3A4}" destId="{0F57FA97-2FA0-4F1C-98C8-284381F94B52}" srcOrd="0" destOrd="0" presId="urn:microsoft.com/office/officeart/2005/8/layout/pList2"/>
    <dgm:cxn modelId="{E9436ACB-3793-4892-AD49-7379C02D65B0}" type="presParOf" srcId="{0F57FA97-2FA0-4F1C-98C8-284381F94B52}" destId="{52397611-B881-4FDD-B37F-08571A6F49A6}" srcOrd="0" destOrd="0" presId="urn:microsoft.com/office/officeart/2005/8/layout/pList2"/>
    <dgm:cxn modelId="{3FBE9714-7FFB-4E02-89DD-226934D2FB74}" type="presParOf" srcId="{0F57FA97-2FA0-4F1C-98C8-284381F94B52}" destId="{2D519172-CF85-488B-BE9E-786F2AC320CE}" srcOrd="1" destOrd="0" presId="urn:microsoft.com/office/officeart/2005/8/layout/pList2"/>
    <dgm:cxn modelId="{D79AD6D7-3C0C-4465-838A-F16BA2806D5E}" type="presParOf" srcId="{0F57FA97-2FA0-4F1C-98C8-284381F94B52}" destId="{024DBA9A-4F1D-4D51-BF79-548A41172770}" srcOrd="2" destOrd="0" presId="urn:microsoft.com/office/officeart/2005/8/layout/pList2"/>
    <dgm:cxn modelId="{C4BDF4CD-5528-44CF-B62E-93A715DBA7CE}" type="presParOf" srcId="{FC423AE6-1955-4C4C-B78B-DF79663BB3A4}" destId="{06BD970B-3B49-4D81-BCF2-02D63C3DB21A}" srcOrd="1" destOrd="0" presId="urn:microsoft.com/office/officeart/2005/8/layout/pList2"/>
    <dgm:cxn modelId="{F1306A02-F352-4821-B947-605361900C4B}" type="presParOf" srcId="{FC423AE6-1955-4C4C-B78B-DF79663BB3A4}" destId="{4B3878AB-4C83-4FCC-A527-E3352B8A8D69}" srcOrd="2" destOrd="0" presId="urn:microsoft.com/office/officeart/2005/8/layout/pList2"/>
    <dgm:cxn modelId="{841E8AB0-3200-47C2-9620-34BE447939A3}" type="presParOf" srcId="{4B3878AB-4C83-4FCC-A527-E3352B8A8D69}" destId="{F90AE030-D57F-4940-8F9C-D58BA0D61BAD}" srcOrd="0" destOrd="0" presId="urn:microsoft.com/office/officeart/2005/8/layout/pList2"/>
    <dgm:cxn modelId="{2D85FAA6-A857-403B-A0D9-442A47EEDF58}" type="presParOf" srcId="{4B3878AB-4C83-4FCC-A527-E3352B8A8D69}" destId="{D09B71CD-5769-4884-AB26-92B6B896760E}" srcOrd="1" destOrd="0" presId="urn:microsoft.com/office/officeart/2005/8/layout/pList2"/>
    <dgm:cxn modelId="{63729A17-671B-40B0-AE11-9E9684FFEAC4}" type="presParOf" srcId="{4B3878AB-4C83-4FCC-A527-E3352B8A8D69}" destId="{E4AAB66B-574F-4F56-BD64-F098512E1883}" srcOrd="2" destOrd="0" presId="urn:microsoft.com/office/officeart/2005/8/layout/pList2"/>
    <dgm:cxn modelId="{DCB343C6-7631-4881-B744-CC841F37B615}" type="presParOf" srcId="{FC423AE6-1955-4C4C-B78B-DF79663BB3A4}" destId="{7B947FC1-96B6-4D86-BB46-0AC2682C2761}" srcOrd="3" destOrd="0" presId="urn:microsoft.com/office/officeart/2005/8/layout/pList2"/>
    <dgm:cxn modelId="{0F55FDA5-02E8-47B0-84BE-B27EFA4F37C0}" type="presParOf" srcId="{FC423AE6-1955-4C4C-B78B-DF79663BB3A4}" destId="{BD527338-4F43-4577-A9AA-68860D26225B}" srcOrd="4" destOrd="0" presId="urn:microsoft.com/office/officeart/2005/8/layout/pList2"/>
    <dgm:cxn modelId="{EB671232-3C47-4981-BA4C-B71D1092FE4E}" type="presParOf" srcId="{BD527338-4F43-4577-A9AA-68860D26225B}" destId="{D770D9BB-A494-41DF-9873-900060F0FD44}" srcOrd="0" destOrd="0" presId="urn:microsoft.com/office/officeart/2005/8/layout/pList2"/>
    <dgm:cxn modelId="{E3256A7A-1E17-4FE0-AAD0-A0984EBD594B}" type="presParOf" srcId="{BD527338-4F43-4577-A9AA-68860D26225B}" destId="{27145BFB-54DE-46D2-9D3E-0356BF00D923}" srcOrd="1" destOrd="0" presId="urn:microsoft.com/office/officeart/2005/8/layout/pList2"/>
    <dgm:cxn modelId="{96DE668E-C842-4C7B-A447-C90B0204D844}" type="presParOf" srcId="{BD527338-4F43-4577-A9AA-68860D26225B}" destId="{BED7D815-0341-408A-983B-D5C0B9923FA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FBEB8F-C4D1-42A9-9A5B-B07DA8E93E1A}" type="doc">
      <dgm:prSet loTypeId="urn:microsoft.com/office/officeart/2005/8/layout/vProcess5" loCatId="process" qsTypeId="urn:microsoft.com/office/officeart/2005/8/quickstyle/3d2" qsCatId="3D" csTypeId="urn:microsoft.com/office/officeart/2005/8/colors/colorful3" csCatId="colorful" phldr="1"/>
      <dgm:spPr/>
    </dgm:pt>
    <dgm:pt modelId="{27861873-B575-45E5-9DE4-79305051E477}">
      <dgm:prSet phldrT="[Texto]"/>
      <dgm:spPr/>
      <dgm:t>
        <a:bodyPr/>
        <a:lstStyle/>
        <a:p>
          <a:r>
            <a:rPr lang="es-MX" dirty="0" smtClean="0"/>
            <a:t>Reglamento de la Ley Reglamentaria del Artículo 5º. Constitucional</a:t>
          </a:r>
          <a:endParaRPr lang="es-MX" dirty="0"/>
        </a:p>
      </dgm:t>
    </dgm:pt>
    <dgm:pt modelId="{AF662DA3-EC88-4870-A2C5-D842DFC76AFA}" type="parTrans" cxnId="{12FF18C2-1D2D-47FD-AD12-E14282F83637}">
      <dgm:prSet/>
      <dgm:spPr/>
      <dgm:t>
        <a:bodyPr/>
        <a:lstStyle/>
        <a:p>
          <a:endParaRPr lang="es-MX"/>
        </a:p>
      </dgm:t>
    </dgm:pt>
    <dgm:pt modelId="{16EC70C5-0DA3-4B9D-BC7C-5CF6E85B1AD8}" type="sibTrans" cxnId="{12FF18C2-1D2D-47FD-AD12-E14282F83637}">
      <dgm:prSet/>
      <dgm:spPr/>
      <dgm:t>
        <a:bodyPr/>
        <a:lstStyle/>
        <a:p>
          <a:endParaRPr lang="es-MX"/>
        </a:p>
      </dgm:t>
    </dgm:pt>
    <dgm:pt modelId="{26E54E6C-1C54-47B5-A777-20B07BCA5653}" type="pres">
      <dgm:prSet presAssocID="{E9FBEB8F-C4D1-42A9-9A5B-B07DA8E93E1A}" presName="outerComposite" presStyleCnt="0">
        <dgm:presLayoutVars>
          <dgm:chMax val="5"/>
          <dgm:dir/>
          <dgm:resizeHandles val="exact"/>
        </dgm:presLayoutVars>
      </dgm:prSet>
      <dgm:spPr/>
    </dgm:pt>
    <dgm:pt modelId="{1B4E1B75-A17C-45D4-8E5E-CF8982453E3F}" type="pres">
      <dgm:prSet presAssocID="{E9FBEB8F-C4D1-42A9-9A5B-B07DA8E93E1A}" presName="dummyMaxCanvas" presStyleCnt="0">
        <dgm:presLayoutVars/>
      </dgm:prSet>
      <dgm:spPr/>
    </dgm:pt>
    <dgm:pt modelId="{273F3F17-1202-4AF3-BBB2-F86696EE1435}" type="pres">
      <dgm:prSet presAssocID="{E9FBEB8F-C4D1-42A9-9A5B-B07DA8E93E1A}" presName="OneNode_1" presStyleLbl="node1" presStyleIdx="0" presStyleCnt="1">
        <dgm:presLayoutVars>
          <dgm:bulletEnabled val="1"/>
        </dgm:presLayoutVars>
      </dgm:prSet>
      <dgm:spPr/>
      <dgm:t>
        <a:bodyPr/>
        <a:lstStyle/>
        <a:p>
          <a:endParaRPr lang="es-ES"/>
        </a:p>
      </dgm:t>
    </dgm:pt>
  </dgm:ptLst>
  <dgm:cxnLst>
    <dgm:cxn modelId="{0B56075D-6B48-49BC-9193-98C29CFD3777}" type="presOf" srcId="{E9FBEB8F-C4D1-42A9-9A5B-B07DA8E93E1A}" destId="{26E54E6C-1C54-47B5-A777-20B07BCA5653}" srcOrd="0" destOrd="0" presId="urn:microsoft.com/office/officeart/2005/8/layout/vProcess5"/>
    <dgm:cxn modelId="{754F5DCB-1E20-4E09-8232-55BE96B0B3AA}" type="presOf" srcId="{27861873-B575-45E5-9DE4-79305051E477}" destId="{273F3F17-1202-4AF3-BBB2-F86696EE1435}" srcOrd="0" destOrd="0" presId="urn:microsoft.com/office/officeart/2005/8/layout/vProcess5"/>
    <dgm:cxn modelId="{12FF18C2-1D2D-47FD-AD12-E14282F83637}" srcId="{E9FBEB8F-C4D1-42A9-9A5B-B07DA8E93E1A}" destId="{27861873-B575-45E5-9DE4-79305051E477}" srcOrd="0" destOrd="0" parTransId="{AF662DA3-EC88-4870-A2C5-D842DFC76AFA}" sibTransId="{16EC70C5-0DA3-4B9D-BC7C-5CF6E85B1AD8}"/>
    <dgm:cxn modelId="{D7CBA9BA-1638-44C3-ADCF-0A75A8647511}" type="presParOf" srcId="{26E54E6C-1C54-47B5-A777-20B07BCA5653}" destId="{1B4E1B75-A17C-45D4-8E5E-CF8982453E3F}" srcOrd="0" destOrd="0" presId="urn:microsoft.com/office/officeart/2005/8/layout/vProcess5"/>
    <dgm:cxn modelId="{329FBFD9-EBE8-49E7-B700-D5368B5562F1}" type="presParOf" srcId="{26E54E6C-1C54-47B5-A777-20B07BCA5653}" destId="{273F3F17-1202-4AF3-BBB2-F86696EE1435}"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FBEB8F-C4D1-42A9-9A5B-B07DA8E93E1A}" type="doc">
      <dgm:prSet loTypeId="urn:microsoft.com/office/officeart/2005/8/layout/vProcess5" loCatId="process" qsTypeId="urn:microsoft.com/office/officeart/2005/8/quickstyle/3d2" qsCatId="3D" csTypeId="urn:microsoft.com/office/officeart/2005/8/colors/colorful3" csCatId="colorful" phldr="1"/>
      <dgm:spPr/>
    </dgm:pt>
    <dgm:pt modelId="{27861873-B575-45E5-9DE4-79305051E477}">
      <dgm:prSet phldrT="[Texto]"/>
      <dgm:spPr/>
      <dgm:t>
        <a:bodyPr/>
        <a:lstStyle/>
        <a:p>
          <a:r>
            <a:rPr lang="es-MX" dirty="0" smtClean="0"/>
            <a:t>Ley de Profesiones para el Estado de Guanajuato</a:t>
          </a:r>
          <a:endParaRPr lang="es-MX" dirty="0"/>
        </a:p>
      </dgm:t>
    </dgm:pt>
    <dgm:pt modelId="{AF662DA3-EC88-4870-A2C5-D842DFC76AFA}" type="parTrans" cxnId="{12FF18C2-1D2D-47FD-AD12-E14282F83637}">
      <dgm:prSet/>
      <dgm:spPr/>
      <dgm:t>
        <a:bodyPr/>
        <a:lstStyle/>
        <a:p>
          <a:endParaRPr lang="es-MX"/>
        </a:p>
      </dgm:t>
    </dgm:pt>
    <dgm:pt modelId="{16EC70C5-0DA3-4B9D-BC7C-5CF6E85B1AD8}" type="sibTrans" cxnId="{12FF18C2-1D2D-47FD-AD12-E14282F83637}">
      <dgm:prSet/>
      <dgm:spPr/>
      <dgm:t>
        <a:bodyPr/>
        <a:lstStyle/>
        <a:p>
          <a:endParaRPr lang="es-MX"/>
        </a:p>
      </dgm:t>
    </dgm:pt>
    <dgm:pt modelId="{26E54E6C-1C54-47B5-A777-20B07BCA5653}" type="pres">
      <dgm:prSet presAssocID="{E9FBEB8F-C4D1-42A9-9A5B-B07DA8E93E1A}" presName="outerComposite" presStyleCnt="0">
        <dgm:presLayoutVars>
          <dgm:chMax val="5"/>
          <dgm:dir/>
          <dgm:resizeHandles val="exact"/>
        </dgm:presLayoutVars>
      </dgm:prSet>
      <dgm:spPr/>
    </dgm:pt>
    <dgm:pt modelId="{1B4E1B75-A17C-45D4-8E5E-CF8982453E3F}" type="pres">
      <dgm:prSet presAssocID="{E9FBEB8F-C4D1-42A9-9A5B-B07DA8E93E1A}" presName="dummyMaxCanvas" presStyleCnt="0">
        <dgm:presLayoutVars/>
      </dgm:prSet>
      <dgm:spPr/>
    </dgm:pt>
    <dgm:pt modelId="{273F3F17-1202-4AF3-BBB2-F86696EE1435}" type="pres">
      <dgm:prSet presAssocID="{E9FBEB8F-C4D1-42A9-9A5B-B07DA8E93E1A}" presName="OneNode_1" presStyleLbl="node1" presStyleIdx="0" presStyleCnt="1">
        <dgm:presLayoutVars>
          <dgm:bulletEnabled val="1"/>
        </dgm:presLayoutVars>
      </dgm:prSet>
      <dgm:spPr/>
      <dgm:t>
        <a:bodyPr/>
        <a:lstStyle/>
        <a:p>
          <a:endParaRPr lang="es-ES"/>
        </a:p>
      </dgm:t>
    </dgm:pt>
  </dgm:ptLst>
  <dgm:cxnLst>
    <dgm:cxn modelId="{0B56075D-6B48-49BC-9193-98C29CFD3777}" type="presOf" srcId="{E9FBEB8F-C4D1-42A9-9A5B-B07DA8E93E1A}" destId="{26E54E6C-1C54-47B5-A777-20B07BCA5653}" srcOrd="0" destOrd="0" presId="urn:microsoft.com/office/officeart/2005/8/layout/vProcess5"/>
    <dgm:cxn modelId="{754F5DCB-1E20-4E09-8232-55BE96B0B3AA}" type="presOf" srcId="{27861873-B575-45E5-9DE4-79305051E477}" destId="{273F3F17-1202-4AF3-BBB2-F86696EE1435}" srcOrd="0" destOrd="0" presId="urn:microsoft.com/office/officeart/2005/8/layout/vProcess5"/>
    <dgm:cxn modelId="{12FF18C2-1D2D-47FD-AD12-E14282F83637}" srcId="{E9FBEB8F-C4D1-42A9-9A5B-B07DA8E93E1A}" destId="{27861873-B575-45E5-9DE4-79305051E477}" srcOrd="0" destOrd="0" parTransId="{AF662DA3-EC88-4870-A2C5-D842DFC76AFA}" sibTransId="{16EC70C5-0DA3-4B9D-BC7C-5CF6E85B1AD8}"/>
    <dgm:cxn modelId="{D7CBA9BA-1638-44C3-ADCF-0A75A8647511}" type="presParOf" srcId="{26E54E6C-1C54-47B5-A777-20B07BCA5653}" destId="{1B4E1B75-A17C-45D4-8E5E-CF8982453E3F}" srcOrd="0" destOrd="0" presId="urn:microsoft.com/office/officeart/2005/8/layout/vProcess5"/>
    <dgm:cxn modelId="{329FBFD9-EBE8-49E7-B700-D5368B5562F1}" type="presParOf" srcId="{26E54E6C-1C54-47B5-A777-20B07BCA5653}" destId="{273F3F17-1202-4AF3-BBB2-F86696EE1435}"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FBEB8F-C4D1-42A9-9A5B-B07DA8E93E1A}" type="doc">
      <dgm:prSet loTypeId="urn:microsoft.com/office/officeart/2005/8/layout/vProcess5" loCatId="process" qsTypeId="urn:microsoft.com/office/officeart/2005/8/quickstyle/3d2" qsCatId="3D" csTypeId="urn:microsoft.com/office/officeart/2005/8/colors/colorful3" csCatId="colorful" phldr="1"/>
      <dgm:spPr/>
    </dgm:pt>
    <dgm:pt modelId="{27861873-B575-45E5-9DE4-79305051E477}">
      <dgm:prSet phldrT="[Texto]"/>
      <dgm:spPr/>
      <dgm:t>
        <a:bodyPr/>
        <a:lstStyle/>
        <a:p>
          <a:r>
            <a:rPr lang="es-MX" dirty="0" smtClean="0"/>
            <a:t>Reglamento para la Prestación del Servicio Social en la Universidad Pedagógica Nacional</a:t>
          </a:r>
          <a:endParaRPr lang="es-MX" dirty="0"/>
        </a:p>
      </dgm:t>
    </dgm:pt>
    <dgm:pt modelId="{AF662DA3-EC88-4870-A2C5-D842DFC76AFA}" type="parTrans" cxnId="{12FF18C2-1D2D-47FD-AD12-E14282F83637}">
      <dgm:prSet/>
      <dgm:spPr/>
      <dgm:t>
        <a:bodyPr/>
        <a:lstStyle/>
        <a:p>
          <a:endParaRPr lang="es-MX"/>
        </a:p>
      </dgm:t>
    </dgm:pt>
    <dgm:pt modelId="{16EC70C5-0DA3-4B9D-BC7C-5CF6E85B1AD8}" type="sibTrans" cxnId="{12FF18C2-1D2D-47FD-AD12-E14282F83637}">
      <dgm:prSet/>
      <dgm:spPr/>
      <dgm:t>
        <a:bodyPr/>
        <a:lstStyle/>
        <a:p>
          <a:endParaRPr lang="es-MX"/>
        </a:p>
      </dgm:t>
    </dgm:pt>
    <dgm:pt modelId="{26E54E6C-1C54-47B5-A777-20B07BCA5653}" type="pres">
      <dgm:prSet presAssocID="{E9FBEB8F-C4D1-42A9-9A5B-B07DA8E93E1A}" presName="outerComposite" presStyleCnt="0">
        <dgm:presLayoutVars>
          <dgm:chMax val="5"/>
          <dgm:dir/>
          <dgm:resizeHandles val="exact"/>
        </dgm:presLayoutVars>
      </dgm:prSet>
      <dgm:spPr/>
    </dgm:pt>
    <dgm:pt modelId="{1B4E1B75-A17C-45D4-8E5E-CF8982453E3F}" type="pres">
      <dgm:prSet presAssocID="{E9FBEB8F-C4D1-42A9-9A5B-B07DA8E93E1A}" presName="dummyMaxCanvas" presStyleCnt="0">
        <dgm:presLayoutVars/>
      </dgm:prSet>
      <dgm:spPr/>
    </dgm:pt>
    <dgm:pt modelId="{273F3F17-1202-4AF3-BBB2-F86696EE1435}" type="pres">
      <dgm:prSet presAssocID="{E9FBEB8F-C4D1-42A9-9A5B-B07DA8E93E1A}" presName="OneNode_1" presStyleLbl="node1" presStyleIdx="0" presStyleCnt="1">
        <dgm:presLayoutVars>
          <dgm:bulletEnabled val="1"/>
        </dgm:presLayoutVars>
      </dgm:prSet>
      <dgm:spPr/>
      <dgm:t>
        <a:bodyPr/>
        <a:lstStyle/>
        <a:p>
          <a:endParaRPr lang="es-ES"/>
        </a:p>
      </dgm:t>
    </dgm:pt>
  </dgm:ptLst>
  <dgm:cxnLst>
    <dgm:cxn modelId="{0B56075D-6B48-49BC-9193-98C29CFD3777}" type="presOf" srcId="{E9FBEB8F-C4D1-42A9-9A5B-B07DA8E93E1A}" destId="{26E54E6C-1C54-47B5-A777-20B07BCA5653}" srcOrd="0" destOrd="0" presId="urn:microsoft.com/office/officeart/2005/8/layout/vProcess5"/>
    <dgm:cxn modelId="{754F5DCB-1E20-4E09-8232-55BE96B0B3AA}" type="presOf" srcId="{27861873-B575-45E5-9DE4-79305051E477}" destId="{273F3F17-1202-4AF3-BBB2-F86696EE1435}" srcOrd="0" destOrd="0" presId="urn:microsoft.com/office/officeart/2005/8/layout/vProcess5"/>
    <dgm:cxn modelId="{12FF18C2-1D2D-47FD-AD12-E14282F83637}" srcId="{E9FBEB8F-C4D1-42A9-9A5B-B07DA8E93E1A}" destId="{27861873-B575-45E5-9DE4-79305051E477}" srcOrd="0" destOrd="0" parTransId="{AF662DA3-EC88-4870-A2C5-D842DFC76AFA}" sibTransId="{16EC70C5-0DA3-4B9D-BC7C-5CF6E85B1AD8}"/>
    <dgm:cxn modelId="{D7CBA9BA-1638-44C3-ADCF-0A75A8647511}" type="presParOf" srcId="{26E54E6C-1C54-47B5-A777-20B07BCA5653}" destId="{1B4E1B75-A17C-45D4-8E5E-CF8982453E3F}" srcOrd="0" destOrd="0" presId="urn:microsoft.com/office/officeart/2005/8/layout/vProcess5"/>
    <dgm:cxn modelId="{329FBFD9-EBE8-49E7-B700-D5368B5562F1}" type="presParOf" srcId="{26E54E6C-1C54-47B5-A777-20B07BCA5653}" destId="{273F3F17-1202-4AF3-BBB2-F86696EE1435}"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FBEB8F-C4D1-42A9-9A5B-B07DA8E93E1A}" type="doc">
      <dgm:prSet loTypeId="urn:microsoft.com/office/officeart/2005/8/layout/vProcess5" loCatId="process" qsTypeId="urn:microsoft.com/office/officeart/2005/8/quickstyle/3d2" qsCatId="3D" csTypeId="urn:microsoft.com/office/officeart/2005/8/colors/colorful3" csCatId="colorful" phldr="1"/>
      <dgm:spPr/>
    </dgm:pt>
    <dgm:pt modelId="{27861873-B575-45E5-9DE4-79305051E477}">
      <dgm:prSet phldrT="[Texto]"/>
      <dgm:spPr/>
      <dgm:t>
        <a:bodyPr/>
        <a:lstStyle/>
        <a:p>
          <a:r>
            <a:rPr lang="es-MX" dirty="0" smtClean="0"/>
            <a:t>Lineamientos Internos para la Operación del Servicio Social en la Universidad Pedagógica Nacional Unidad 113 León</a:t>
          </a:r>
          <a:endParaRPr lang="es-MX" dirty="0"/>
        </a:p>
      </dgm:t>
    </dgm:pt>
    <dgm:pt modelId="{AF662DA3-EC88-4870-A2C5-D842DFC76AFA}" type="parTrans" cxnId="{12FF18C2-1D2D-47FD-AD12-E14282F83637}">
      <dgm:prSet/>
      <dgm:spPr/>
      <dgm:t>
        <a:bodyPr/>
        <a:lstStyle/>
        <a:p>
          <a:endParaRPr lang="es-MX"/>
        </a:p>
      </dgm:t>
    </dgm:pt>
    <dgm:pt modelId="{16EC70C5-0DA3-4B9D-BC7C-5CF6E85B1AD8}" type="sibTrans" cxnId="{12FF18C2-1D2D-47FD-AD12-E14282F83637}">
      <dgm:prSet/>
      <dgm:spPr/>
      <dgm:t>
        <a:bodyPr/>
        <a:lstStyle/>
        <a:p>
          <a:endParaRPr lang="es-MX"/>
        </a:p>
      </dgm:t>
    </dgm:pt>
    <dgm:pt modelId="{26E54E6C-1C54-47B5-A777-20B07BCA5653}" type="pres">
      <dgm:prSet presAssocID="{E9FBEB8F-C4D1-42A9-9A5B-B07DA8E93E1A}" presName="outerComposite" presStyleCnt="0">
        <dgm:presLayoutVars>
          <dgm:chMax val="5"/>
          <dgm:dir/>
          <dgm:resizeHandles val="exact"/>
        </dgm:presLayoutVars>
      </dgm:prSet>
      <dgm:spPr/>
    </dgm:pt>
    <dgm:pt modelId="{1B4E1B75-A17C-45D4-8E5E-CF8982453E3F}" type="pres">
      <dgm:prSet presAssocID="{E9FBEB8F-C4D1-42A9-9A5B-B07DA8E93E1A}" presName="dummyMaxCanvas" presStyleCnt="0">
        <dgm:presLayoutVars/>
      </dgm:prSet>
      <dgm:spPr/>
    </dgm:pt>
    <dgm:pt modelId="{273F3F17-1202-4AF3-BBB2-F86696EE1435}" type="pres">
      <dgm:prSet presAssocID="{E9FBEB8F-C4D1-42A9-9A5B-B07DA8E93E1A}" presName="OneNode_1" presStyleLbl="node1" presStyleIdx="0" presStyleCnt="1">
        <dgm:presLayoutVars>
          <dgm:bulletEnabled val="1"/>
        </dgm:presLayoutVars>
      </dgm:prSet>
      <dgm:spPr/>
      <dgm:t>
        <a:bodyPr/>
        <a:lstStyle/>
        <a:p>
          <a:endParaRPr lang="es-ES"/>
        </a:p>
      </dgm:t>
    </dgm:pt>
  </dgm:ptLst>
  <dgm:cxnLst>
    <dgm:cxn modelId="{0B56075D-6B48-49BC-9193-98C29CFD3777}" type="presOf" srcId="{E9FBEB8F-C4D1-42A9-9A5B-B07DA8E93E1A}" destId="{26E54E6C-1C54-47B5-A777-20B07BCA5653}" srcOrd="0" destOrd="0" presId="urn:microsoft.com/office/officeart/2005/8/layout/vProcess5"/>
    <dgm:cxn modelId="{754F5DCB-1E20-4E09-8232-55BE96B0B3AA}" type="presOf" srcId="{27861873-B575-45E5-9DE4-79305051E477}" destId="{273F3F17-1202-4AF3-BBB2-F86696EE1435}" srcOrd="0" destOrd="0" presId="urn:microsoft.com/office/officeart/2005/8/layout/vProcess5"/>
    <dgm:cxn modelId="{12FF18C2-1D2D-47FD-AD12-E14282F83637}" srcId="{E9FBEB8F-C4D1-42A9-9A5B-B07DA8E93E1A}" destId="{27861873-B575-45E5-9DE4-79305051E477}" srcOrd="0" destOrd="0" parTransId="{AF662DA3-EC88-4870-A2C5-D842DFC76AFA}" sibTransId="{16EC70C5-0DA3-4B9D-BC7C-5CF6E85B1AD8}"/>
    <dgm:cxn modelId="{D7CBA9BA-1638-44C3-ADCF-0A75A8647511}" type="presParOf" srcId="{26E54E6C-1C54-47B5-A777-20B07BCA5653}" destId="{1B4E1B75-A17C-45D4-8E5E-CF8982453E3F}" srcOrd="0" destOrd="0" presId="urn:microsoft.com/office/officeart/2005/8/layout/vProcess5"/>
    <dgm:cxn modelId="{329FBFD9-EBE8-49E7-B700-D5368B5562F1}" type="presParOf" srcId="{26E54E6C-1C54-47B5-A777-20B07BCA5653}" destId="{273F3F17-1202-4AF3-BBB2-F86696EE1435}"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8833B7-CBDB-472F-8429-171A6830A12F}" type="doc">
      <dgm:prSet loTypeId="urn:microsoft.com/office/officeart/2005/8/layout/radial6" loCatId="cycle" qsTypeId="urn:microsoft.com/office/officeart/2005/8/quickstyle/3d2" qsCatId="3D" csTypeId="urn:microsoft.com/office/officeart/2005/8/colors/colorful2" csCatId="colorful" phldr="1"/>
      <dgm:spPr/>
      <dgm:t>
        <a:bodyPr/>
        <a:lstStyle/>
        <a:p>
          <a:endParaRPr lang="es-ES"/>
        </a:p>
      </dgm:t>
    </dgm:pt>
    <dgm:pt modelId="{46077DA5-CBCD-41A4-BBB8-7FE492CCA62C}">
      <dgm:prSet phldrT="[Texto]"/>
      <dgm:spPr/>
      <dgm:t>
        <a:bodyPr/>
        <a:lstStyle/>
        <a:p>
          <a:r>
            <a:rPr lang="es-MX" dirty="0" smtClean="0"/>
            <a:t>Artículos</a:t>
          </a:r>
          <a:endParaRPr lang="es-ES" dirty="0"/>
        </a:p>
      </dgm:t>
    </dgm:pt>
    <dgm:pt modelId="{EC9B8F55-08EE-4C34-B152-0F3D0BA05B57}" type="parTrans" cxnId="{D56C689E-3F18-45FF-A18A-3E7EF13F0D33}">
      <dgm:prSet/>
      <dgm:spPr/>
      <dgm:t>
        <a:bodyPr/>
        <a:lstStyle/>
        <a:p>
          <a:endParaRPr lang="es-ES"/>
        </a:p>
      </dgm:t>
    </dgm:pt>
    <dgm:pt modelId="{52B562BB-AB3B-400F-87BA-252263E49D2F}" type="sibTrans" cxnId="{D56C689E-3F18-45FF-A18A-3E7EF13F0D33}">
      <dgm:prSet/>
      <dgm:spPr/>
      <dgm:t>
        <a:bodyPr/>
        <a:lstStyle/>
        <a:p>
          <a:endParaRPr lang="es-ES"/>
        </a:p>
      </dgm:t>
    </dgm:pt>
    <dgm:pt modelId="{4840A906-7CD5-4082-A2CB-97D339A4E0B0}">
      <dgm:prSet phldrT="[Texto]"/>
      <dgm:spPr/>
      <dgm:t>
        <a:bodyPr/>
        <a:lstStyle/>
        <a:p>
          <a:r>
            <a:rPr lang="es-MX" dirty="0" smtClean="0"/>
            <a:t>7</a:t>
          </a:r>
          <a:endParaRPr lang="es-ES" dirty="0"/>
        </a:p>
      </dgm:t>
    </dgm:pt>
    <dgm:pt modelId="{2E2ED1F6-545C-450B-9602-FA92FE34664D}" type="parTrans" cxnId="{9B1FE631-BD44-48A4-A2E1-A868E717D39C}">
      <dgm:prSet/>
      <dgm:spPr/>
      <dgm:t>
        <a:bodyPr/>
        <a:lstStyle/>
        <a:p>
          <a:endParaRPr lang="es-ES"/>
        </a:p>
      </dgm:t>
    </dgm:pt>
    <dgm:pt modelId="{B404CFD0-303D-48BC-AF1A-F59710D4CCC1}" type="sibTrans" cxnId="{9B1FE631-BD44-48A4-A2E1-A868E717D39C}">
      <dgm:prSet/>
      <dgm:spPr/>
      <dgm:t>
        <a:bodyPr/>
        <a:lstStyle/>
        <a:p>
          <a:endParaRPr lang="es-ES"/>
        </a:p>
      </dgm:t>
    </dgm:pt>
    <dgm:pt modelId="{0B41021C-C1F6-42DA-BBBD-C7980F5CA4A5}">
      <dgm:prSet phldrT="[Texto]"/>
      <dgm:spPr/>
      <dgm:t>
        <a:bodyPr/>
        <a:lstStyle/>
        <a:p>
          <a:r>
            <a:rPr lang="es-MX" dirty="0" smtClean="0"/>
            <a:t>8</a:t>
          </a:r>
          <a:endParaRPr lang="es-ES" dirty="0"/>
        </a:p>
      </dgm:t>
    </dgm:pt>
    <dgm:pt modelId="{2B355E03-9E3A-4A7D-9094-437701F9C567}" type="parTrans" cxnId="{6D5C41C8-A807-402F-AB6D-9571173AD500}">
      <dgm:prSet/>
      <dgm:spPr/>
      <dgm:t>
        <a:bodyPr/>
        <a:lstStyle/>
        <a:p>
          <a:endParaRPr lang="es-ES"/>
        </a:p>
      </dgm:t>
    </dgm:pt>
    <dgm:pt modelId="{DFA530DE-AD83-4EE0-B8A6-36CFED890677}" type="sibTrans" cxnId="{6D5C41C8-A807-402F-AB6D-9571173AD500}">
      <dgm:prSet/>
      <dgm:spPr/>
      <dgm:t>
        <a:bodyPr/>
        <a:lstStyle/>
        <a:p>
          <a:endParaRPr lang="es-ES"/>
        </a:p>
      </dgm:t>
    </dgm:pt>
    <dgm:pt modelId="{A29B137E-0418-4319-83C2-5147AD185E26}">
      <dgm:prSet phldrT="[Texto]"/>
      <dgm:spPr/>
      <dgm:t>
        <a:bodyPr/>
        <a:lstStyle/>
        <a:p>
          <a:r>
            <a:rPr lang="es-MX" dirty="0" smtClean="0"/>
            <a:t>9</a:t>
          </a:r>
          <a:endParaRPr lang="es-ES" dirty="0"/>
        </a:p>
      </dgm:t>
    </dgm:pt>
    <dgm:pt modelId="{350166A6-52C6-4747-88F3-8C3841C03C47}" type="parTrans" cxnId="{D31665E6-D4FD-4ED4-9AB9-A9ED481A38A2}">
      <dgm:prSet/>
      <dgm:spPr/>
      <dgm:t>
        <a:bodyPr/>
        <a:lstStyle/>
        <a:p>
          <a:endParaRPr lang="es-ES"/>
        </a:p>
      </dgm:t>
    </dgm:pt>
    <dgm:pt modelId="{AA3CC5BC-6CD1-4DB1-AB56-77F60CFC75E3}" type="sibTrans" cxnId="{D31665E6-D4FD-4ED4-9AB9-A9ED481A38A2}">
      <dgm:prSet/>
      <dgm:spPr/>
      <dgm:t>
        <a:bodyPr/>
        <a:lstStyle/>
        <a:p>
          <a:endParaRPr lang="es-ES"/>
        </a:p>
      </dgm:t>
    </dgm:pt>
    <dgm:pt modelId="{1C4AFB5C-00B1-408C-BC73-C2F152710B7A}">
      <dgm:prSet phldrT="[Texto]"/>
      <dgm:spPr/>
      <dgm:t>
        <a:bodyPr/>
        <a:lstStyle/>
        <a:p>
          <a:r>
            <a:rPr lang="es-MX" dirty="0" smtClean="0"/>
            <a:t>10</a:t>
          </a:r>
          <a:endParaRPr lang="es-ES" dirty="0"/>
        </a:p>
      </dgm:t>
    </dgm:pt>
    <dgm:pt modelId="{E994E809-71EF-44E9-BE10-157217051C4A}" type="parTrans" cxnId="{B863355A-C3F7-4FB7-AE76-AB6570118470}">
      <dgm:prSet/>
      <dgm:spPr/>
      <dgm:t>
        <a:bodyPr/>
        <a:lstStyle/>
        <a:p>
          <a:endParaRPr lang="es-ES"/>
        </a:p>
      </dgm:t>
    </dgm:pt>
    <dgm:pt modelId="{07D7A1A2-CCD1-4CD0-B64C-0C0F69597B99}" type="sibTrans" cxnId="{B863355A-C3F7-4FB7-AE76-AB6570118470}">
      <dgm:prSet/>
      <dgm:spPr/>
      <dgm:t>
        <a:bodyPr/>
        <a:lstStyle/>
        <a:p>
          <a:endParaRPr lang="es-ES"/>
        </a:p>
      </dgm:t>
    </dgm:pt>
    <dgm:pt modelId="{4807A108-E163-4603-8405-2D4BF31F15A4}">
      <dgm:prSet phldrT="[Texto]"/>
      <dgm:spPr/>
      <dgm:t>
        <a:bodyPr/>
        <a:lstStyle/>
        <a:p>
          <a:r>
            <a:rPr lang="es-MX" dirty="0" smtClean="0"/>
            <a:t>13</a:t>
          </a:r>
          <a:endParaRPr lang="es-ES" dirty="0"/>
        </a:p>
      </dgm:t>
    </dgm:pt>
    <dgm:pt modelId="{1C8D2F0E-7D18-45C1-AF25-397E441D14BA}" type="parTrans" cxnId="{CC8B7BD5-3280-4341-AE8C-B6BA60D78515}">
      <dgm:prSet/>
      <dgm:spPr/>
      <dgm:t>
        <a:bodyPr/>
        <a:lstStyle/>
        <a:p>
          <a:endParaRPr lang="es-ES"/>
        </a:p>
      </dgm:t>
    </dgm:pt>
    <dgm:pt modelId="{2813D7CC-E7B3-45BB-A7D2-03FCD9965018}" type="sibTrans" cxnId="{CC8B7BD5-3280-4341-AE8C-B6BA60D78515}">
      <dgm:prSet/>
      <dgm:spPr/>
      <dgm:t>
        <a:bodyPr/>
        <a:lstStyle/>
        <a:p>
          <a:endParaRPr lang="es-ES"/>
        </a:p>
      </dgm:t>
    </dgm:pt>
    <dgm:pt modelId="{7E0DCCD0-9C9B-4282-9A49-F1BDF06518B7}">
      <dgm:prSet phldrT="[Texto]"/>
      <dgm:spPr/>
      <dgm:t>
        <a:bodyPr/>
        <a:lstStyle/>
        <a:p>
          <a:r>
            <a:rPr lang="es-MX" dirty="0" smtClean="0"/>
            <a:t>11</a:t>
          </a:r>
          <a:endParaRPr lang="es-ES" dirty="0"/>
        </a:p>
      </dgm:t>
    </dgm:pt>
    <dgm:pt modelId="{10E275EC-FDCB-46F7-AA5D-FC54F1D72924}" type="parTrans" cxnId="{07BF0034-B3C2-499F-8F34-C95957CFC34C}">
      <dgm:prSet/>
      <dgm:spPr/>
      <dgm:t>
        <a:bodyPr/>
        <a:lstStyle/>
        <a:p>
          <a:endParaRPr lang="es-ES"/>
        </a:p>
      </dgm:t>
    </dgm:pt>
    <dgm:pt modelId="{08C63E76-D9E6-47ED-9238-6E0200087044}" type="sibTrans" cxnId="{07BF0034-B3C2-499F-8F34-C95957CFC34C}">
      <dgm:prSet/>
      <dgm:spPr/>
      <dgm:t>
        <a:bodyPr/>
        <a:lstStyle/>
        <a:p>
          <a:endParaRPr lang="es-ES"/>
        </a:p>
      </dgm:t>
    </dgm:pt>
    <dgm:pt modelId="{59FE9216-457D-4B9E-BDB3-6B92C7303BCA}">
      <dgm:prSet phldrT="[Texto]"/>
      <dgm:spPr/>
      <dgm:t>
        <a:bodyPr/>
        <a:lstStyle/>
        <a:p>
          <a:r>
            <a:rPr lang="es-MX" dirty="0" smtClean="0"/>
            <a:t>12</a:t>
          </a:r>
          <a:endParaRPr lang="es-ES" dirty="0"/>
        </a:p>
      </dgm:t>
    </dgm:pt>
    <dgm:pt modelId="{B64B6B02-797E-4F0D-8780-3BEF80C69D80}" type="parTrans" cxnId="{19B91D5A-41BA-4D18-B7E3-E473CC2A6A0E}">
      <dgm:prSet/>
      <dgm:spPr/>
      <dgm:t>
        <a:bodyPr/>
        <a:lstStyle/>
        <a:p>
          <a:endParaRPr lang="es-ES"/>
        </a:p>
      </dgm:t>
    </dgm:pt>
    <dgm:pt modelId="{FE88FB54-FBF9-41EE-93D9-1A58C6AF9853}" type="sibTrans" cxnId="{19B91D5A-41BA-4D18-B7E3-E473CC2A6A0E}">
      <dgm:prSet/>
      <dgm:spPr/>
      <dgm:t>
        <a:bodyPr/>
        <a:lstStyle/>
        <a:p>
          <a:endParaRPr lang="es-ES"/>
        </a:p>
      </dgm:t>
    </dgm:pt>
    <dgm:pt modelId="{D9A95C74-1045-4030-93F1-78C8F7BE21B9}" type="pres">
      <dgm:prSet presAssocID="{D88833B7-CBDB-472F-8429-171A6830A12F}" presName="Name0" presStyleCnt="0">
        <dgm:presLayoutVars>
          <dgm:chMax val="1"/>
          <dgm:dir/>
          <dgm:animLvl val="ctr"/>
          <dgm:resizeHandles val="exact"/>
        </dgm:presLayoutVars>
      </dgm:prSet>
      <dgm:spPr/>
      <dgm:t>
        <a:bodyPr/>
        <a:lstStyle/>
        <a:p>
          <a:endParaRPr lang="es-ES"/>
        </a:p>
      </dgm:t>
    </dgm:pt>
    <dgm:pt modelId="{827418F9-E505-4656-941B-13A71A077D55}" type="pres">
      <dgm:prSet presAssocID="{46077DA5-CBCD-41A4-BBB8-7FE492CCA62C}" presName="centerShape" presStyleLbl="node0" presStyleIdx="0" presStyleCnt="1"/>
      <dgm:spPr/>
      <dgm:t>
        <a:bodyPr/>
        <a:lstStyle/>
        <a:p>
          <a:endParaRPr lang="es-ES"/>
        </a:p>
      </dgm:t>
    </dgm:pt>
    <dgm:pt modelId="{13372976-6028-4AEF-9BEA-0D6159065F2A}" type="pres">
      <dgm:prSet presAssocID="{4840A906-7CD5-4082-A2CB-97D339A4E0B0}" presName="node" presStyleLbl="node1" presStyleIdx="0" presStyleCnt="7">
        <dgm:presLayoutVars>
          <dgm:bulletEnabled val="1"/>
        </dgm:presLayoutVars>
      </dgm:prSet>
      <dgm:spPr/>
      <dgm:t>
        <a:bodyPr/>
        <a:lstStyle/>
        <a:p>
          <a:endParaRPr lang="es-ES"/>
        </a:p>
      </dgm:t>
    </dgm:pt>
    <dgm:pt modelId="{D318ED01-6A29-47BA-A910-D67FD92C7EEE}" type="pres">
      <dgm:prSet presAssocID="{4840A906-7CD5-4082-A2CB-97D339A4E0B0}" presName="dummy" presStyleCnt="0"/>
      <dgm:spPr/>
    </dgm:pt>
    <dgm:pt modelId="{030558CE-4F10-4C52-AE25-0B1E5499C875}" type="pres">
      <dgm:prSet presAssocID="{B404CFD0-303D-48BC-AF1A-F59710D4CCC1}" presName="sibTrans" presStyleLbl="sibTrans2D1" presStyleIdx="0" presStyleCnt="7"/>
      <dgm:spPr/>
      <dgm:t>
        <a:bodyPr/>
        <a:lstStyle/>
        <a:p>
          <a:endParaRPr lang="es-ES"/>
        </a:p>
      </dgm:t>
    </dgm:pt>
    <dgm:pt modelId="{26E18C71-43EF-4E54-A838-321E5C65BBD8}" type="pres">
      <dgm:prSet presAssocID="{0B41021C-C1F6-42DA-BBBD-C7980F5CA4A5}" presName="node" presStyleLbl="node1" presStyleIdx="1" presStyleCnt="7">
        <dgm:presLayoutVars>
          <dgm:bulletEnabled val="1"/>
        </dgm:presLayoutVars>
      </dgm:prSet>
      <dgm:spPr/>
      <dgm:t>
        <a:bodyPr/>
        <a:lstStyle/>
        <a:p>
          <a:endParaRPr lang="es-ES"/>
        </a:p>
      </dgm:t>
    </dgm:pt>
    <dgm:pt modelId="{922145ED-A766-4C1D-88F0-728E05EEA92F}" type="pres">
      <dgm:prSet presAssocID="{0B41021C-C1F6-42DA-BBBD-C7980F5CA4A5}" presName="dummy" presStyleCnt="0"/>
      <dgm:spPr/>
    </dgm:pt>
    <dgm:pt modelId="{BC697DD2-2FA4-42EC-8383-E9B5112E7093}" type="pres">
      <dgm:prSet presAssocID="{DFA530DE-AD83-4EE0-B8A6-36CFED890677}" presName="sibTrans" presStyleLbl="sibTrans2D1" presStyleIdx="1" presStyleCnt="7"/>
      <dgm:spPr/>
      <dgm:t>
        <a:bodyPr/>
        <a:lstStyle/>
        <a:p>
          <a:endParaRPr lang="es-ES"/>
        </a:p>
      </dgm:t>
    </dgm:pt>
    <dgm:pt modelId="{C4BD45A8-34E5-43FE-9C2A-2CEED285321E}" type="pres">
      <dgm:prSet presAssocID="{A29B137E-0418-4319-83C2-5147AD185E26}" presName="node" presStyleLbl="node1" presStyleIdx="2" presStyleCnt="7">
        <dgm:presLayoutVars>
          <dgm:bulletEnabled val="1"/>
        </dgm:presLayoutVars>
      </dgm:prSet>
      <dgm:spPr/>
      <dgm:t>
        <a:bodyPr/>
        <a:lstStyle/>
        <a:p>
          <a:endParaRPr lang="es-ES"/>
        </a:p>
      </dgm:t>
    </dgm:pt>
    <dgm:pt modelId="{9ED3A232-60DC-44FA-8A5E-CEA6E7F24E82}" type="pres">
      <dgm:prSet presAssocID="{A29B137E-0418-4319-83C2-5147AD185E26}" presName="dummy" presStyleCnt="0"/>
      <dgm:spPr/>
    </dgm:pt>
    <dgm:pt modelId="{224637F0-E3C8-427D-9E4C-0158FD8EEAD3}" type="pres">
      <dgm:prSet presAssocID="{AA3CC5BC-6CD1-4DB1-AB56-77F60CFC75E3}" presName="sibTrans" presStyleLbl="sibTrans2D1" presStyleIdx="2" presStyleCnt="7"/>
      <dgm:spPr/>
      <dgm:t>
        <a:bodyPr/>
        <a:lstStyle/>
        <a:p>
          <a:endParaRPr lang="es-ES"/>
        </a:p>
      </dgm:t>
    </dgm:pt>
    <dgm:pt modelId="{2E6A1BFB-7366-4849-BF63-146203D70C37}" type="pres">
      <dgm:prSet presAssocID="{1C4AFB5C-00B1-408C-BC73-C2F152710B7A}" presName="node" presStyleLbl="node1" presStyleIdx="3" presStyleCnt="7">
        <dgm:presLayoutVars>
          <dgm:bulletEnabled val="1"/>
        </dgm:presLayoutVars>
      </dgm:prSet>
      <dgm:spPr/>
      <dgm:t>
        <a:bodyPr/>
        <a:lstStyle/>
        <a:p>
          <a:endParaRPr lang="es-ES"/>
        </a:p>
      </dgm:t>
    </dgm:pt>
    <dgm:pt modelId="{F47E164D-3EB4-48F3-AE99-04A8C9A92EEA}" type="pres">
      <dgm:prSet presAssocID="{1C4AFB5C-00B1-408C-BC73-C2F152710B7A}" presName="dummy" presStyleCnt="0"/>
      <dgm:spPr/>
    </dgm:pt>
    <dgm:pt modelId="{95838FC4-D4C0-45BF-96A2-3774CAD6F904}" type="pres">
      <dgm:prSet presAssocID="{07D7A1A2-CCD1-4CD0-B64C-0C0F69597B99}" presName="sibTrans" presStyleLbl="sibTrans2D1" presStyleIdx="3" presStyleCnt="7"/>
      <dgm:spPr/>
      <dgm:t>
        <a:bodyPr/>
        <a:lstStyle/>
        <a:p>
          <a:endParaRPr lang="es-ES"/>
        </a:p>
      </dgm:t>
    </dgm:pt>
    <dgm:pt modelId="{3ED64DE3-C4FF-4ACA-9215-44D6EF55F5F4}" type="pres">
      <dgm:prSet presAssocID="{7E0DCCD0-9C9B-4282-9A49-F1BDF06518B7}" presName="node" presStyleLbl="node1" presStyleIdx="4" presStyleCnt="7">
        <dgm:presLayoutVars>
          <dgm:bulletEnabled val="1"/>
        </dgm:presLayoutVars>
      </dgm:prSet>
      <dgm:spPr/>
      <dgm:t>
        <a:bodyPr/>
        <a:lstStyle/>
        <a:p>
          <a:endParaRPr lang="es-ES"/>
        </a:p>
      </dgm:t>
    </dgm:pt>
    <dgm:pt modelId="{301CCA68-3D29-49EF-8745-0DD42DBB14FC}" type="pres">
      <dgm:prSet presAssocID="{7E0DCCD0-9C9B-4282-9A49-F1BDF06518B7}" presName="dummy" presStyleCnt="0"/>
      <dgm:spPr/>
    </dgm:pt>
    <dgm:pt modelId="{5F596A0E-69CF-4E94-8721-5DE7D34E96B4}" type="pres">
      <dgm:prSet presAssocID="{08C63E76-D9E6-47ED-9238-6E0200087044}" presName="sibTrans" presStyleLbl="sibTrans2D1" presStyleIdx="4" presStyleCnt="7"/>
      <dgm:spPr/>
      <dgm:t>
        <a:bodyPr/>
        <a:lstStyle/>
        <a:p>
          <a:endParaRPr lang="es-ES"/>
        </a:p>
      </dgm:t>
    </dgm:pt>
    <dgm:pt modelId="{614D28D3-7605-4C3F-8689-8BE604D8AF78}" type="pres">
      <dgm:prSet presAssocID="{59FE9216-457D-4B9E-BDB3-6B92C7303BCA}" presName="node" presStyleLbl="node1" presStyleIdx="5" presStyleCnt="7">
        <dgm:presLayoutVars>
          <dgm:bulletEnabled val="1"/>
        </dgm:presLayoutVars>
      </dgm:prSet>
      <dgm:spPr/>
      <dgm:t>
        <a:bodyPr/>
        <a:lstStyle/>
        <a:p>
          <a:endParaRPr lang="es-ES"/>
        </a:p>
      </dgm:t>
    </dgm:pt>
    <dgm:pt modelId="{C344D740-B826-4F40-806C-88012A0B7922}" type="pres">
      <dgm:prSet presAssocID="{59FE9216-457D-4B9E-BDB3-6B92C7303BCA}" presName="dummy" presStyleCnt="0"/>
      <dgm:spPr/>
    </dgm:pt>
    <dgm:pt modelId="{436781D7-6340-4DF6-9E4B-82355B78E9B1}" type="pres">
      <dgm:prSet presAssocID="{FE88FB54-FBF9-41EE-93D9-1A58C6AF9853}" presName="sibTrans" presStyleLbl="sibTrans2D1" presStyleIdx="5" presStyleCnt="7"/>
      <dgm:spPr/>
      <dgm:t>
        <a:bodyPr/>
        <a:lstStyle/>
        <a:p>
          <a:endParaRPr lang="es-ES"/>
        </a:p>
      </dgm:t>
    </dgm:pt>
    <dgm:pt modelId="{1A18BD71-7D08-4F41-9DF9-E16049CB5B84}" type="pres">
      <dgm:prSet presAssocID="{4807A108-E163-4603-8405-2D4BF31F15A4}" presName="node" presStyleLbl="node1" presStyleIdx="6" presStyleCnt="7">
        <dgm:presLayoutVars>
          <dgm:bulletEnabled val="1"/>
        </dgm:presLayoutVars>
      </dgm:prSet>
      <dgm:spPr/>
      <dgm:t>
        <a:bodyPr/>
        <a:lstStyle/>
        <a:p>
          <a:endParaRPr lang="es-ES"/>
        </a:p>
      </dgm:t>
    </dgm:pt>
    <dgm:pt modelId="{A28E9171-0A2F-4448-A4D8-CCA0EE530ED7}" type="pres">
      <dgm:prSet presAssocID="{4807A108-E163-4603-8405-2D4BF31F15A4}" presName="dummy" presStyleCnt="0"/>
      <dgm:spPr/>
    </dgm:pt>
    <dgm:pt modelId="{89312539-5FF0-442F-9C4D-CD5312BC0139}" type="pres">
      <dgm:prSet presAssocID="{2813D7CC-E7B3-45BB-A7D2-03FCD9965018}" presName="sibTrans" presStyleLbl="sibTrans2D1" presStyleIdx="6" presStyleCnt="7"/>
      <dgm:spPr/>
      <dgm:t>
        <a:bodyPr/>
        <a:lstStyle/>
        <a:p>
          <a:endParaRPr lang="es-ES"/>
        </a:p>
      </dgm:t>
    </dgm:pt>
  </dgm:ptLst>
  <dgm:cxnLst>
    <dgm:cxn modelId="{23817595-999A-447F-A5B2-D97CE42E0BA1}" type="presOf" srcId="{FE88FB54-FBF9-41EE-93D9-1A58C6AF9853}" destId="{436781D7-6340-4DF6-9E4B-82355B78E9B1}" srcOrd="0" destOrd="0" presId="urn:microsoft.com/office/officeart/2005/8/layout/radial6"/>
    <dgm:cxn modelId="{CC8B7BD5-3280-4341-AE8C-B6BA60D78515}" srcId="{46077DA5-CBCD-41A4-BBB8-7FE492CCA62C}" destId="{4807A108-E163-4603-8405-2D4BF31F15A4}" srcOrd="6" destOrd="0" parTransId="{1C8D2F0E-7D18-45C1-AF25-397E441D14BA}" sibTransId="{2813D7CC-E7B3-45BB-A7D2-03FCD9965018}"/>
    <dgm:cxn modelId="{A72AB0E8-6796-4012-BEC5-DA47AC498018}" type="presOf" srcId="{A29B137E-0418-4319-83C2-5147AD185E26}" destId="{C4BD45A8-34E5-43FE-9C2A-2CEED285321E}" srcOrd="0" destOrd="0" presId="urn:microsoft.com/office/officeart/2005/8/layout/radial6"/>
    <dgm:cxn modelId="{13F12ACF-CCBC-44A8-9203-1448C0007B0C}" type="presOf" srcId="{7E0DCCD0-9C9B-4282-9A49-F1BDF06518B7}" destId="{3ED64DE3-C4FF-4ACA-9215-44D6EF55F5F4}" srcOrd="0" destOrd="0" presId="urn:microsoft.com/office/officeart/2005/8/layout/radial6"/>
    <dgm:cxn modelId="{19B91D5A-41BA-4D18-B7E3-E473CC2A6A0E}" srcId="{46077DA5-CBCD-41A4-BBB8-7FE492CCA62C}" destId="{59FE9216-457D-4B9E-BDB3-6B92C7303BCA}" srcOrd="5" destOrd="0" parTransId="{B64B6B02-797E-4F0D-8780-3BEF80C69D80}" sibTransId="{FE88FB54-FBF9-41EE-93D9-1A58C6AF9853}"/>
    <dgm:cxn modelId="{AB4646D7-0E56-4502-9BA3-A1D301AA4906}" type="presOf" srcId="{2813D7CC-E7B3-45BB-A7D2-03FCD9965018}" destId="{89312539-5FF0-442F-9C4D-CD5312BC0139}" srcOrd="0" destOrd="0" presId="urn:microsoft.com/office/officeart/2005/8/layout/radial6"/>
    <dgm:cxn modelId="{6D5C41C8-A807-402F-AB6D-9571173AD500}" srcId="{46077DA5-CBCD-41A4-BBB8-7FE492CCA62C}" destId="{0B41021C-C1F6-42DA-BBBD-C7980F5CA4A5}" srcOrd="1" destOrd="0" parTransId="{2B355E03-9E3A-4A7D-9094-437701F9C567}" sibTransId="{DFA530DE-AD83-4EE0-B8A6-36CFED890677}"/>
    <dgm:cxn modelId="{EFB6272C-E9B9-4601-A6ED-38B1E70A3A7E}" type="presOf" srcId="{DFA530DE-AD83-4EE0-B8A6-36CFED890677}" destId="{BC697DD2-2FA4-42EC-8383-E9B5112E7093}" srcOrd="0" destOrd="0" presId="urn:microsoft.com/office/officeart/2005/8/layout/radial6"/>
    <dgm:cxn modelId="{95495D03-F3B5-4CED-8218-E94827303469}" type="presOf" srcId="{59FE9216-457D-4B9E-BDB3-6B92C7303BCA}" destId="{614D28D3-7605-4C3F-8689-8BE604D8AF78}" srcOrd="0" destOrd="0" presId="urn:microsoft.com/office/officeart/2005/8/layout/radial6"/>
    <dgm:cxn modelId="{56A25C24-158E-4333-A948-C2C3D517A1B6}" type="presOf" srcId="{D88833B7-CBDB-472F-8429-171A6830A12F}" destId="{D9A95C74-1045-4030-93F1-78C8F7BE21B9}" srcOrd="0" destOrd="0" presId="urn:microsoft.com/office/officeart/2005/8/layout/radial6"/>
    <dgm:cxn modelId="{0A84056E-34BE-484E-AAE8-4217EE6A7D7B}" type="presOf" srcId="{08C63E76-D9E6-47ED-9238-6E0200087044}" destId="{5F596A0E-69CF-4E94-8721-5DE7D34E96B4}" srcOrd="0" destOrd="0" presId="urn:microsoft.com/office/officeart/2005/8/layout/radial6"/>
    <dgm:cxn modelId="{6F265951-EA20-4648-A86A-2259237B041C}" type="presOf" srcId="{4807A108-E163-4603-8405-2D4BF31F15A4}" destId="{1A18BD71-7D08-4F41-9DF9-E16049CB5B84}" srcOrd="0" destOrd="0" presId="urn:microsoft.com/office/officeart/2005/8/layout/radial6"/>
    <dgm:cxn modelId="{F077C1F1-F120-40E6-B190-80B157BB0899}" type="presOf" srcId="{AA3CC5BC-6CD1-4DB1-AB56-77F60CFC75E3}" destId="{224637F0-E3C8-427D-9E4C-0158FD8EEAD3}" srcOrd="0" destOrd="0" presId="urn:microsoft.com/office/officeart/2005/8/layout/radial6"/>
    <dgm:cxn modelId="{04E1BF03-7570-49EA-AF1A-D43A88FF269C}" type="presOf" srcId="{4840A906-7CD5-4082-A2CB-97D339A4E0B0}" destId="{13372976-6028-4AEF-9BEA-0D6159065F2A}" srcOrd="0" destOrd="0" presId="urn:microsoft.com/office/officeart/2005/8/layout/radial6"/>
    <dgm:cxn modelId="{323B5F74-2B9A-40ED-A3A3-8331B6C0BB3E}" type="presOf" srcId="{07D7A1A2-CCD1-4CD0-B64C-0C0F69597B99}" destId="{95838FC4-D4C0-45BF-96A2-3774CAD6F904}" srcOrd="0" destOrd="0" presId="urn:microsoft.com/office/officeart/2005/8/layout/radial6"/>
    <dgm:cxn modelId="{07BF0034-B3C2-499F-8F34-C95957CFC34C}" srcId="{46077DA5-CBCD-41A4-BBB8-7FE492CCA62C}" destId="{7E0DCCD0-9C9B-4282-9A49-F1BDF06518B7}" srcOrd="4" destOrd="0" parTransId="{10E275EC-FDCB-46F7-AA5D-FC54F1D72924}" sibTransId="{08C63E76-D9E6-47ED-9238-6E0200087044}"/>
    <dgm:cxn modelId="{46665192-E2F2-46A6-8D14-A95070AA09CF}" type="presOf" srcId="{1C4AFB5C-00B1-408C-BC73-C2F152710B7A}" destId="{2E6A1BFB-7366-4849-BF63-146203D70C37}" srcOrd="0" destOrd="0" presId="urn:microsoft.com/office/officeart/2005/8/layout/radial6"/>
    <dgm:cxn modelId="{D31665E6-D4FD-4ED4-9AB9-A9ED481A38A2}" srcId="{46077DA5-CBCD-41A4-BBB8-7FE492CCA62C}" destId="{A29B137E-0418-4319-83C2-5147AD185E26}" srcOrd="2" destOrd="0" parTransId="{350166A6-52C6-4747-88F3-8C3841C03C47}" sibTransId="{AA3CC5BC-6CD1-4DB1-AB56-77F60CFC75E3}"/>
    <dgm:cxn modelId="{9AA18BD1-016C-4112-AE5B-3EDF7178F087}" type="presOf" srcId="{B404CFD0-303D-48BC-AF1A-F59710D4CCC1}" destId="{030558CE-4F10-4C52-AE25-0B1E5499C875}" srcOrd="0" destOrd="0" presId="urn:microsoft.com/office/officeart/2005/8/layout/radial6"/>
    <dgm:cxn modelId="{D56C689E-3F18-45FF-A18A-3E7EF13F0D33}" srcId="{D88833B7-CBDB-472F-8429-171A6830A12F}" destId="{46077DA5-CBCD-41A4-BBB8-7FE492CCA62C}" srcOrd="0" destOrd="0" parTransId="{EC9B8F55-08EE-4C34-B152-0F3D0BA05B57}" sibTransId="{52B562BB-AB3B-400F-87BA-252263E49D2F}"/>
    <dgm:cxn modelId="{0F582F18-3752-46A1-9B14-A9D8E0AD3115}" type="presOf" srcId="{0B41021C-C1F6-42DA-BBBD-C7980F5CA4A5}" destId="{26E18C71-43EF-4E54-A838-321E5C65BBD8}" srcOrd="0" destOrd="0" presId="urn:microsoft.com/office/officeart/2005/8/layout/radial6"/>
    <dgm:cxn modelId="{8AFCACE6-1167-46B7-9FF1-7663A82DF705}" type="presOf" srcId="{46077DA5-CBCD-41A4-BBB8-7FE492CCA62C}" destId="{827418F9-E505-4656-941B-13A71A077D55}" srcOrd="0" destOrd="0" presId="urn:microsoft.com/office/officeart/2005/8/layout/radial6"/>
    <dgm:cxn modelId="{B863355A-C3F7-4FB7-AE76-AB6570118470}" srcId="{46077DA5-CBCD-41A4-BBB8-7FE492CCA62C}" destId="{1C4AFB5C-00B1-408C-BC73-C2F152710B7A}" srcOrd="3" destOrd="0" parTransId="{E994E809-71EF-44E9-BE10-157217051C4A}" sibTransId="{07D7A1A2-CCD1-4CD0-B64C-0C0F69597B99}"/>
    <dgm:cxn modelId="{9B1FE631-BD44-48A4-A2E1-A868E717D39C}" srcId="{46077DA5-CBCD-41A4-BBB8-7FE492CCA62C}" destId="{4840A906-7CD5-4082-A2CB-97D339A4E0B0}" srcOrd="0" destOrd="0" parTransId="{2E2ED1F6-545C-450B-9602-FA92FE34664D}" sibTransId="{B404CFD0-303D-48BC-AF1A-F59710D4CCC1}"/>
    <dgm:cxn modelId="{81AD80DF-E557-4A7E-B38E-5FBE4677514C}" type="presParOf" srcId="{D9A95C74-1045-4030-93F1-78C8F7BE21B9}" destId="{827418F9-E505-4656-941B-13A71A077D55}" srcOrd="0" destOrd="0" presId="urn:microsoft.com/office/officeart/2005/8/layout/radial6"/>
    <dgm:cxn modelId="{9AC8333E-F34E-4BE0-A6D6-F2F1A60851A0}" type="presParOf" srcId="{D9A95C74-1045-4030-93F1-78C8F7BE21B9}" destId="{13372976-6028-4AEF-9BEA-0D6159065F2A}" srcOrd="1" destOrd="0" presId="urn:microsoft.com/office/officeart/2005/8/layout/radial6"/>
    <dgm:cxn modelId="{4B9C6EE0-BB27-4069-8D85-1E70470B2CC6}" type="presParOf" srcId="{D9A95C74-1045-4030-93F1-78C8F7BE21B9}" destId="{D318ED01-6A29-47BA-A910-D67FD92C7EEE}" srcOrd="2" destOrd="0" presId="urn:microsoft.com/office/officeart/2005/8/layout/radial6"/>
    <dgm:cxn modelId="{8CC915EF-1AED-486F-9694-1DB80452B7C9}" type="presParOf" srcId="{D9A95C74-1045-4030-93F1-78C8F7BE21B9}" destId="{030558CE-4F10-4C52-AE25-0B1E5499C875}" srcOrd="3" destOrd="0" presId="urn:microsoft.com/office/officeart/2005/8/layout/radial6"/>
    <dgm:cxn modelId="{505EB1BD-7D6F-43C3-94EF-F17A447281AA}" type="presParOf" srcId="{D9A95C74-1045-4030-93F1-78C8F7BE21B9}" destId="{26E18C71-43EF-4E54-A838-321E5C65BBD8}" srcOrd="4" destOrd="0" presId="urn:microsoft.com/office/officeart/2005/8/layout/radial6"/>
    <dgm:cxn modelId="{24414B05-CF2C-4F00-BAD6-E3BD46BA20D6}" type="presParOf" srcId="{D9A95C74-1045-4030-93F1-78C8F7BE21B9}" destId="{922145ED-A766-4C1D-88F0-728E05EEA92F}" srcOrd="5" destOrd="0" presId="urn:microsoft.com/office/officeart/2005/8/layout/radial6"/>
    <dgm:cxn modelId="{114AD201-3BD1-487A-93A7-AC75B174D818}" type="presParOf" srcId="{D9A95C74-1045-4030-93F1-78C8F7BE21B9}" destId="{BC697DD2-2FA4-42EC-8383-E9B5112E7093}" srcOrd="6" destOrd="0" presId="urn:microsoft.com/office/officeart/2005/8/layout/radial6"/>
    <dgm:cxn modelId="{87311E10-A9AE-4894-87A9-3D91108C4ACF}" type="presParOf" srcId="{D9A95C74-1045-4030-93F1-78C8F7BE21B9}" destId="{C4BD45A8-34E5-43FE-9C2A-2CEED285321E}" srcOrd="7" destOrd="0" presId="urn:microsoft.com/office/officeart/2005/8/layout/radial6"/>
    <dgm:cxn modelId="{9B367C0E-C321-4D11-B723-29795080BD80}" type="presParOf" srcId="{D9A95C74-1045-4030-93F1-78C8F7BE21B9}" destId="{9ED3A232-60DC-44FA-8A5E-CEA6E7F24E82}" srcOrd="8" destOrd="0" presId="urn:microsoft.com/office/officeart/2005/8/layout/radial6"/>
    <dgm:cxn modelId="{351DE39A-C6DB-4D17-8818-591AAEE7BC0D}" type="presParOf" srcId="{D9A95C74-1045-4030-93F1-78C8F7BE21B9}" destId="{224637F0-E3C8-427D-9E4C-0158FD8EEAD3}" srcOrd="9" destOrd="0" presId="urn:microsoft.com/office/officeart/2005/8/layout/radial6"/>
    <dgm:cxn modelId="{78066ACD-348A-4188-9B6C-EC95FA0462B7}" type="presParOf" srcId="{D9A95C74-1045-4030-93F1-78C8F7BE21B9}" destId="{2E6A1BFB-7366-4849-BF63-146203D70C37}" srcOrd="10" destOrd="0" presId="urn:microsoft.com/office/officeart/2005/8/layout/radial6"/>
    <dgm:cxn modelId="{F4A0F6EC-90F4-448F-AB99-C1C33B0FF10B}" type="presParOf" srcId="{D9A95C74-1045-4030-93F1-78C8F7BE21B9}" destId="{F47E164D-3EB4-48F3-AE99-04A8C9A92EEA}" srcOrd="11" destOrd="0" presId="urn:microsoft.com/office/officeart/2005/8/layout/radial6"/>
    <dgm:cxn modelId="{98FC1F01-6A4A-4591-8AE7-6DFB1845440F}" type="presParOf" srcId="{D9A95C74-1045-4030-93F1-78C8F7BE21B9}" destId="{95838FC4-D4C0-45BF-96A2-3774CAD6F904}" srcOrd="12" destOrd="0" presId="urn:microsoft.com/office/officeart/2005/8/layout/radial6"/>
    <dgm:cxn modelId="{CDA7A858-61D0-4C19-98D1-E5091F59584B}" type="presParOf" srcId="{D9A95C74-1045-4030-93F1-78C8F7BE21B9}" destId="{3ED64DE3-C4FF-4ACA-9215-44D6EF55F5F4}" srcOrd="13" destOrd="0" presId="urn:microsoft.com/office/officeart/2005/8/layout/radial6"/>
    <dgm:cxn modelId="{84F92D6A-2595-495A-B7C0-191D3663E637}" type="presParOf" srcId="{D9A95C74-1045-4030-93F1-78C8F7BE21B9}" destId="{301CCA68-3D29-49EF-8745-0DD42DBB14FC}" srcOrd="14" destOrd="0" presId="urn:microsoft.com/office/officeart/2005/8/layout/radial6"/>
    <dgm:cxn modelId="{64460206-04C9-476A-A7EC-4E1F32DCC0D4}" type="presParOf" srcId="{D9A95C74-1045-4030-93F1-78C8F7BE21B9}" destId="{5F596A0E-69CF-4E94-8721-5DE7D34E96B4}" srcOrd="15" destOrd="0" presId="urn:microsoft.com/office/officeart/2005/8/layout/radial6"/>
    <dgm:cxn modelId="{8D8B953F-AF11-4735-9CE4-B660FD312848}" type="presParOf" srcId="{D9A95C74-1045-4030-93F1-78C8F7BE21B9}" destId="{614D28D3-7605-4C3F-8689-8BE604D8AF78}" srcOrd="16" destOrd="0" presId="urn:microsoft.com/office/officeart/2005/8/layout/radial6"/>
    <dgm:cxn modelId="{FA482A76-925B-4F5C-B201-B2B15CB2C096}" type="presParOf" srcId="{D9A95C74-1045-4030-93F1-78C8F7BE21B9}" destId="{C344D740-B826-4F40-806C-88012A0B7922}" srcOrd="17" destOrd="0" presId="urn:microsoft.com/office/officeart/2005/8/layout/radial6"/>
    <dgm:cxn modelId="{43D9E908-8B6E-4D70-8724-83CCFC85B384}" type="presParOf" srcId="{D9A95C74-1045-4030-93F1-78C8F7BE21B9}" destId="{436781D7-6340-4DF6-9E4B-82355B78E9B1}" srcOrd="18" destOrd="0" presId="urn:microsoft.com/office/officeart/2005/8/layout/radial6"/>
    <dgm:cxn modelId="{75F65153-3BE5-4555-BA1F-3FA13174B48A}" type="presParOf" srcId="{D9A95C74-1045-4030-93F1-78C8F7BE21B9}" destId="{1A18BD71-7D08-4F41-9DF9-E16049CB5B84}" srcOrd="19" destOrd="0" presId="urn:microsoft.com/office/officeart/2005/8/layout/radial6"/>
    <dgm:cxn modelId="{E67E41D0-8A87-4BD9-BDA0-3A7D21FCE0F0}" type="presParOf" srcId="{D9A95C74-1045-4030-93F1-78C8F7BE21B9}" destId="{A28E9171-0A2F-4448-A4D8-CCA0EE530ED7}" srcOrd="20" destOrd="0" presId="urn:microsoft.com/office/officeart/2005/8/layout/radial6"/>
    <dgm:cxn modelId="{56783E2F-87C3-4FEF-86DE-5CB1FB0381DF}" type="presParOf" srcId="{D9A95C74-1045-4030-93F1-78C8F7BE21B9}" destId="{89312539-5FF0-442F-9C4D-CD5312BC0139}"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16234F-DF8E-4C2F-B717-42ADC90ACC63}"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es-MX"/>
        </a:p>
      </dgm:t>
    </dgm:pt>
    <dgm:pt modelId="{B3012696-2635-48F8-8CC5-C8E80CABC794}">
      <dgm:prSet phldrT="[Texto]"/>
      <dgm:spPr/>
      <dgm:t>
        <a:bodyPr/>
        <a:lstStyle/>
        <a:p>
          <a:r>
            <a:rPr lang="es-MX" dirty="0" smtClean="0"/>
            <a:t>Inicio</a:t>
          </a:r>
          <a:endParaRPr lang="es-MX" dirty="0"/>
        </a:p>
      </dgm:t>
    </dgm:pt>
    <dgm:pt modelId="{E57C468A-62DF-4A8B-85BD-926C702B1B06}" type="parTrans" cxnId="{2CFDB5F0-D364-462A-8BA3-2146F2F7C4F1}">
      <dgm:prSet/>
      <dgm:spPr/>
      <dgm:t>
        <a:bodyPr/>
        <a:lstStyle/>
        <a:p>
          <a:endParaRPr lang="es-MX"/>
        </a:p>
      </dgm:t>
    </dgm:pt>
    <dgm:pt modelId="{AE95F37C-CCC3-431F-B2EC-E762E7021A94}" type="sibTrans" cxnId="{2CFDB5F0-D364-462A-8BA3-2146F2F7C4F1}">
      <dgm:prSet/>
      <dgm:spPr/>
      <dgm:t>
        <a:bodyPr/>
        <a:lstStyle/>
        <a:p>
          <a:endParaRPr lang="es-MX"/>
        </a:p>
      </dgm:t>
    </dgm:pt>
    <dgm:pt modelId="{BCA3A941-C21F-4D3E-A0CF-2448B1CCB0E4}">
      <dgm:prSet phldrT="[Texto]"/>
      <dgm:spPr/>
      <dgm:t>
        <a:bodyPr/>
        <a:lstStyle/>
        <a:p>
          <a:r>
            <a:rPr lang="es-MX" dirty="0" smtClean="0"/>
            <a:t>Participar en plática de inducción</a:t>
          </a:r>
          <a:endParaRPr lang="es-MX" dirty="0"/>
        </a:p>
      </dgm:t>
    </dgm:pt>
    <dgm:pt modelId="{BB93FD1F-462A-4241-A69D-5852D7CF66F6}" type="parTrans" cxnId="{2C99C884-97C6-4B2B-9A9D-627499C7843D}">
      <dgm:prSet/>
      <dgm:spPr/>
      <dgm:t>
        <a:bodyPr/>
        <a:lstStyle/>
        <a:p>
          <a:endParaRPr lang="es-MX"/>
        </a:p>
      </dgm:t>
    </dgm:pt>
    <dgm:pt modelId="{8D7EBFEC-6694-4254-8EA5-50DB02950B71}" type="sibTrans" cxnId="{2C99C884-97C6-4B2B-9A9D-627499C7843D}">
      <dgm:prSet/>
      <dgm:spPr/>
      <dgm:t>
        <a:bodyPr/>
        <a:lstStyle/>
        <a:p>
          <a:endParaRPr lang="es-MX"/>
        </a:p>
      </dgm:t>
    </dgm:pt>
    <dgm:pt modelId="{CA8CA941-DF27-40E7-95D9-92A4C001FF10}">
      <dgm:prSet phldrT="[Texto]"/>
      <dgm:spPr/>
      <dgm:t>
        <a:bodyPr/>
        <a:lstStyle/>
        <a:p>
          <a:r>
            <a:rPr lang="es-MX" dirty="0" smtClean="0"/>
            <a:t>Recibir comprobante</a:t>
          </a:r>
          <a:endParaRPr lang="es-MX" dirty="0"/>
        </a:p>
      </dgm:t>
    </dgm:pt>
    <dgm:pt modelId="{0EAA89EB-37C7-4132-B3E4-33C838E93110}" type="parTrans" cxnId="{376FB569-71C4-4F1C-A847-333BEFE5772D}">
      <dgm:prSet/>
      <dgm:spPr/>
      <dgm:t>
        <a:bodyPr/>
        <a:lstStyle/>
        <a:p>
          <a:endParaRPr lang="es-MX"/>
        </a:p>
      </dgm:t>
    </dgm:pt>
    <dgm:pt modelId="{0CB7BC52-6599-40D1-AFCC-5F069B1107C3}" type="sibTrans" cxnId="{376FB569-71C4-4F1C-A847-333BEFE5772D}">
      <dgm:prSet/>
      <dgm:spPr/>
      <dgm:t>
        <a:bodyPr/>
        <a:lstStyle/>
        <a:p>
          <a:endParaRPr lang="es-MX"/>
        </a:p>
      </dgm:t>
    </dgm:pt>
    <dgm:pt modelId="{CC3D77D4-8220-495D-B633-9E42741E1994}">
      <dgm:prSet phldrT="[Texto]"/>
      <dgm:spPr/>
      <dgm:t>
        <a:bodyPr/>
        <a:lstStyle/>
        <a:p>
          <a:r>
            <a:rPr lang="es-MX" dirty="0" smtClean="0"/>
            <a:t>Inscripción</a:t>
          </a:r>
          <a:endParaRPr lang="es-MX" dirty="0"/>
        </a:p>
      </dgm:t>
    </dgm:pt>
    <dgm:pt modelId="{B2C7B397-C3E2-4ECF-A601-D57C47CBA96A}" type="parTrans" cxnId="{86AAC4F2-15B1-4D51-896B-56EE0156F8EC}">
      <dgm:prSet/>
      <dgm:spPr/>
      <dgm:t>
        <a:bodyPr/>
        <a:lstStyle/>
        <a:p>
          <a:endParaRPr lang="es-MX"/>
        </a:p>
      </dgm:t>
    </dgm:pt>
    <dgm:pt modelId="{EF97FBB3-6A46-42B9-9C82-251D689C2652}" type="sibTrans" cxnId="{86AAC4F2-15B1-4D51-896B-56EE0156F8EC}">
      <dgm:prSet/>
      <dgm:spPr/>
      <dgm:t>
        <a:bodyPr/>
        <a:lstStyle/>
        <a:p>
          <a:endParaRPr lang="es-MX"/>
        </a:p>
      </dgm:t>
    </dgm:pt>
    <dgm:pt modelId="{3E6310EC-F88A-4060-83F8-01B444B9883F}">
      <dgm:prSet phldrT="[Texto]"/>
      <dgm:spPr/>
      <dgm:t>
        <a:bodyPr/>
        <a:lstStyle/>
        <a:p>
          <a:r>
            <a:rPr lang="es-MX" dirty="0" smtClean="0"/>
            <a:t>Entregar solicitud /entregar oficio para aplicación del Art. 91</a:t>
          </a:r>
          <a:endParaRPr lang="es-MX" dirty="0"/>
        </a:p>
      </dgm:t>
    </dgm:pt>
    <dgm:pt modelId="{0B986141-2315-4912-A78B-D1B21D917D6B}" type="parTrans" cxnId="{F0211749-9B32-4FC4-9749-D4A4A8139063}">
      <dgm:prSet/>
      <dgm:spPr/>
      <dgm:t>
        <a:bodyPr/>
        <a:lstStyle/>
        <a:p>
          <a:endParaRPr lang="es-MX"/>
        </a:p>
      </dgm:t>
    </dgm:pt>
    <dgm:pt modelId="{FFAD446A-0DC0-46D1-8D1F-26FFE73F0944}" type="sibTrans" cxnId="{F0211749-9B32-4FC4-9749-D4A4A8139063}">
      <dgm:prSet/>
      <dgm:spPr/>
      <dgm:t>
        <a:bodyPr/>
        <a:lstStyle/>
        <a:p>
          <a:endParaRPr lang="es-MX"/>
        </a:p>
      </dgm:t>
    </dgm:pt>
    <dgm:pt modelId="{F6413C62-4D27-4DE1-A33B-D346A5AB809F}">
      <dgm:prSet phldrT="[Texto]"/>
      <dgm:spPr/>
      <dgm:t>
        <a:bodyPr/>
        <a:lstStyle/>
        <a:p>
          <a:r>
            <a:rPr lang="es-MX" dirty="0" smtClean="0"/>
            <a:t>Recibir respuesta</a:t>
          </a:r>
          <a:endParaRPr lang="es-MX" dirty="0"/>
        </a:p>
      </dgm:t>
    </dgm:pt>
    <dgm:pt modelId="{A13A6F41-11CF-4F51-B0A8-A770E81ACEFE}" type="parTrans" cxnId="{9E3FE820-03EF-4CAB-B33A-20F09B1D2ADD}">
      <dgm:prSet/>
      <dgm:spPr/>
      <dgm:t>
        <a:bodyPr/>
        <a:lstStyle/>
        <a:p>
          <a:endParaRPr lang="es-MX"/>
        </a:p>
      </dgm:t>
    </dgm:pt>
    <dgm:pt modelId="{9D0EC969-F2FB-402D-9496-32A7C58EFC2D}" type="sibTrans" cxnId="{9E3FE820-03EF-4CAB-B33A-20F09B1D2ADD}">
      <dgm:prSet/>
      <dgm:spPr/>
      <dgm:t>
        <a:bodyPr/>
        <a:lstStyle/>
        <a:p>
          <a:endParaRPr lang="es-MX"/>
        </a:p>
      </dgm:t>
    </dgm:pt>
    <dgm:pt modelId="{33D35F18-FC46-497B-98D3-6405EFC81289}">
      <dgm:prSet phldrT="[Texto]"/>
      <dgm:spPr/>
      <dgm:t>
        <a:bodyPr/>
        <a:lstStyle/>
        <a:p>
          <a:r>
            <a:rPr lang="es-MX" dirty="0" smtClean="0"/>
            <a:t>Durante</a:t>
          </a:r>
          <a:endParaRPr lang="es-MX" dirty="0"/>
        </a:p>
      </dgm:t>
    </dgm:pt>
    <dgm:pt modelId="{B8C7D037-35F5-408F-B496-64AA23CCDE21}" type="parTrans" cxnId="{6FB0B9DB-E4CE-4501-B88E-E8303B5181EA}">
      <dgm:prSet/>
      <dgm:spPr/>
      <dgm:t>
        <a:bodyPr/>
        <a:lstStyle/>
        <a:p>
          <a:endParaRPr lang="es-MX"/>
        </a:p>
      </dgm:t>
    </dgm:pt>
    <dgm:pt modelId="{D5554FE9-42EC-43D4-8E5D-587D0E281B44}" type="sibTrans" cxnId="{6FB0B9DB-E4CE-4501-B88E-E8303B5181EA}">
      <dgm:prSet/>
      <dgm:spPr/>
      <dgm:t>
        <a:bodyPr/>
        <a:lstStyle/>
        <a:p>
          <a:endParaRPr lang="es-MX"/>
        </a:p>
      </dgm:t>
    </dgm:pt>
    <dgm:pt modelId="{DDA48C5D-32D2-4893-A870-16883DB75265}">
      <dgm:prSet phldrT="[Texto]"/>
      <dgm:spPr/>
      <dgm:t>
        <a:bodyPr/>
        <a:lstStyle/>
        <a:p>
          <a:r>
            <a:rPr lang="es-MX" dirty="0" smtClean="0"/>
            <a:t>Evaluación al desempeño</a:t>
          </a:r>
          <a:endParaRPr lang="es-MX" dirty="0"/>
        </a:p>
      </dgm:t>
    </dgm:pt>
    <dgm:pt modelId="{8B6566DF-6943-4BAC-B759-FC0B79462889}" type="parTrans" cxnId="{10D52FD6-593D-4DBC-AD58-2467121969DB}">
      <dgm:prSet/>
      <dgm:spPr/>
      <dgm:t>
        <a:bodyPr/>
        <a:lstStyle/>
        <a:p>
          <a:endParaRPr lang="es-MX"/>
        </a:p>
      </dgm:t>
    </dgm:pt>
    <dgm:pt modelId="{82FE2302-80FE-4582-82B3-7EB33ECCDE95}" type="sibTrans" cxnId="{10D52FD6-593D-4DBC-AD58-2467121969DB}">
      <dgm:prSet/>
      <dgm:spPr/>
      <dgm:t>
        <a:bodyPr/>
        <a:lstStyle/>
        <a:p>
          <a:endParaRPr lang="es-MX"/>
        </a:p>
      </dgm:t>
    </dgm:pt>
    <dgm:pt modelId="{6E6619A6-4378-4E7E-881C-D4882DC27CCF}">
      <dgm:prSet phldrT="[Texto]"/>
      <dgm:spPr/>
      <dgm:t>
        <a:bodyPr/>
        <a:lstStyle/>
        <a:p>
          <a:r>
            <a:rPr lang="es-MX" dirty="0" smtClean="0"/>
            <a:t>Constancia de horas</a:t>
          </a:r>
          <a:endParaRPr lang="es-MX" dirty="0"/>
        </a:p>
      </dgm:t>
    </dgm:pt>
    <dgm:pt modelId="{B27BD2A7-A671-48CD-990F-E0F19E112175}" type="parTrans" cxnId="{2231522B-0839-4154-85CA-433CC030BB93}">
      <dgm:prSet/>
      <dgm:spPr/>
      <dgm:t>
        <a:bodyPr/>
        <a:lstStyle/>
        <a:p>
          <a:endParaRPr lang="es-MX"/>
        </a:p>
      </dgm:t>
    </dgm:pt>
    <dgm:pt modelId="{82CB3C8F-1B5C-4773-B503-BA22118F5A72}" type="sibTrans" cxnId="{2231522B-0839-4154-85CA-433CC030BB93}">
      <dgm:prSet/>
      <dgm:spPr/>
      <dgm:t>
        <a:bodyPr/>
        <a:lstStyle/>
        <a:p>
          <a:endParaRPr lang="es-MX"/>
        </a:p>
      </dgm:t>
    </dgm:pt>
    <dgm:pt modelId="{5458B982-8F4C-41B7-ACFA-6A91809263B8}">
      <dgm:prSet phldrT="[Texto]"/>
      <dgm:spPr/>
      <dgm:t>
        <a:bodyPr/>
        <a:lstStyle/>
        <a:p>
          <a:r>
            <a:rPr lang="es-MX" dirty="0" smtClean="0"/>
            <a:t>Elegir programa</a:t>
          </a:r>
          <a:endParaRPr lang="es-MX" dirty="0"/>
        </a:p>
      </dgm:t>
    </dgm:pt>
    <dgm:pt modelId="{E60A0C8A-B27B-48CF-BB8B-ACF129576E10}" type="parTrans" cxnId="{2E785B76-83AF-4944-9015-F0C980620694}">
      <dgm:prSet/>
      <dgm:spPr/>
      <dgm:t>
        <a:bodyPr/>
        <a:lstStyle/>
        <a:p>
          <a:endParaRPr lang="es-MX"/>
        </a:p>
      </dgm:t>
    </dgm:pt>
    <dgm:pt modelId="{6E6D580B-F059-45BA-9D15-AA480A2C7D1C}" type="sibTrans" cxnId="{2E785B76-83AF-4944-9015-F0C980620694}">
      <dgm:prSet/>
      <dgm:spPr/>
      <dgm:t>
        <a:bodyPr/>
        <a:lstStyle/>
        <a:p>
          <a:endParaRPr lang="es-MX"/>
        </a:p>
      </dgm:t>
    </dgm:pt>
    <dgm:pt modelId="{051801FF-133A-463E-9CF8-7F8D52D09E11}">
      <dgm:prSet phldrT="[Texto]"/>
      <dgm:spPr/>
      <dgm:t>
        <a:bodyPr/>
        <a:lstStyle/>
        <a:p>
          <a:r>
            <a:rPr lang="es-MX" dirty="0" smtClean="0"/>
            <a:t>Recibir oficio de presentación</a:t>
          </a:r>
          <a:endParaRPr lang="es-MX" dirty="0"/>
        </a:p>
      </dgm:t>
    </dgm:pt>
    <dgm:pt modelId="{C7CA0B98-EEFE-45DA-8775-21FE3010B157}" type="parTrans" cxnId="{16222D13-64AA-4B1D-BB55-1FB5C85A9DB3}">
      <dgm:prSet/>
      <dgm:spPr/>
      <dgm:t>
        <a:bodyPr/>
        <a:lstStyle/>
        <a:p>
          <a:endParaRPr lang="es-MX"/>
        </a:p>
      </dgm:t>
    </dgm:pt>
    <dgm:pt modelId="{A71E3D16-31E4-4F6A-9558-78AE7B45834E}" type="sibTrans" cxnId="{16222D13-64AA-4B1D-BB55-1FB5C85A9DB3}">
      <dgm:prSet/>
      <dgm:spPr/>
      <dgm:t>
        <a:bodyPr/>
        <a:lstStyle/>
        <a:p>
          <a:endParaRPr lang="es-MX"/>
        </a:p>
      </dgm:t>
    </dgm:pt>
    <dgm:pt modelId="{EC29B042-60A9-434B-9562-54D7B28B3839}">
      <dgm:prSet phldrT="[Texto]"/>
      <dgm:spPr/>
      <dgm:t>
        <a:bodyPr/>
        <a:lstStyle/>
        <a:p>
          <a:r>
            <a:rPr lang="es-MX" dirty="0" smtClean="0"/>
            <a:t>Final</a:t>
          </a:r>
          <a:endParaRPr lang="es-MX" dirty="0"/>
        </a:p>
      </dgm:t>
    </dgm:pt>
    <dgm:pt modelId="{A6D403E3-2E66-412D-A7A8-17FE55B48ECF}" type="parTrans" cxnId="{E0E6048A-A0D1-4086-94C1-73EB6E53E246}">
      <dgm:prSet/>
      <dgm:spPr/>
      <dgm:t>
        <a:bodyPr/>
        <a:lstStyle/>
        <a:p>
          <a:endParaRPr lang="es-MX"/>
        </a:p>
      </dgm:t>
    </dgm:pt>
    <dgm:pt modelId="{ABBE4C05-A355-4921-B252-46E630B40FD9}" type="sibTrans" cxnId="{E0E6048A-A0D1-4086-94C1-73EB6E53E246}">
      <dgm:prSet/>
      <dgm:spPr/>
      <dgm:t>
        <a:bodyPr/>
        <a:lstStyle/>
        <a:p>
          <a:endParaRPr lang="es-MX"/>
        </a:p>
      </dgm:t>
    </dgm:pt>
    <dgm:pt modelId="{E30D855E-E0AD-425D-8610-02576E6AD25A}">
      <dgm:prSet/>
      <dgm:spPr/>
      <dgm:t>
        <a:bodyPr/>
        <a:lstStyle/>
        <a:p>
          <a:r>
            <a:rPr lang="es-MX" dirty="0" smtClean="0"/>
            <a:t>Entregar informes trimestrales</a:t>
          </a:r>
          <a:endParaRPr lang="es-MX" dirty="0"/>
        </a:p>
      </dgm:t>
    </dgm:pt>
    <dgm:pt modelId="{1578C7B9-CED8-45F7-9356-6DCEBB2C6C9B}" type="parTrans" cxnId="{CCE59A8F-F82D-4CCA-865A-3B72BB0F8DB5}">
      <dgm:prSet/>
      <dgm:spPr/>
      <dgm:t>
        <a:bodyPr/>
        <a:lstStyle/>
        <a:p>
          <a:endParaRPr lang="es-MX"/>
        </a:p>
      </dgm:t>
    </dgm:pt>
    <dgm:pt modelId="{17567C1F-5761-4E48-AB02-98FEC4A907E5}" type="sibTrans" cxnId="{CCE59A8F-F82D-4CCA-865A-3B72BB0F8DB5}">
      <dgm:prSet/>
      <dgm:spPr/>
      <dgm:t>
        <a:bodyPr/>
        <a:lstStyle/>
        <a:p>
          <a:endParaRPr lang="es-MX"/>
        </a:p>
      </dgm:t>
    </dgm:pt>
    <dgm:pt modelId="{B4E06E40-614D-4BCD-8013-AAB4BFF7F592}">
      <dgm:prSet/>
      <dgm:spPr/>
      <dgm:t>
        <a:bodyPr/>
        <a:lstStyle/>
        <a:p>
          <a:r>
            <a:rPr lang="es-MX" dirty="0" smtClean="0"/>
            <a:t>Ser supervisado/a</a:t>
          </a:r>
          <a:endParaRPr lang="es-MX" dirty="0"/>
        </a:p>
      </dgm:t>
    </dgm:pt>
    <dgm:pt modelId="{02BACE12-510E-4F5D-B6CC-DA09FDD0435B}" type="parTrans" cxnId="{3B113FFA-2143-40E4-848B-6AB4D953BF70}">
      <dgm:prSet/>
      <dgm:spPr/>
      <dgm:t>
        <a:bodyPr/>
        <a:lstStyle/>
        <a:p>
          <a:endParaRPr lang="es-MX"/>
        </a:p>
      </dgm:t>
    </dgm:pt>
    <dgm:pt modelId="{EE748A08-8D9C-4E35-BFC0-5C40465CCEDC}" type="sibTrans" cxnId="{3B113FFA-2143-40E4-848B-6AB4D953BF70}">
      <dgm:prSet/>
      <dgm:spPr/>
      <dgm:t>
        <a:bodyPr/>
        <a:lstStyle/>
        <a:p>
          <a:endParaRPr lang="es-MX"/>
        </a:p>
      </dgm:t>
    </dgm:pt>
    <dgm:pt modelId="{6C2AC8F0-7228-4D10-8971-1A43DE2EF7AA}">
      <dgm:prSet/>
      <dgm:spPr/>
      <dgm:t>
        <a:bodyPr/>
        <a:lstStyle/>
        <a:p>
          <a:r>
            <a:rPr lang="es-MX" dirty="0" smtClean="0"/>
            <a:t>Recibir realimentación</a:t>
          </a:r>
          <a:endParaRPr lang="es-MX" dirty="0"/>
        </a:p>
      </dgm:t>
    </dgm:pt>
    <dgm:pt modelId="{358757D4-8514-482D-86D4-41F7F051CBC9}" type="parTrans" cxnId="{D3F82444-9D78-43A4-B38E-AF943809F0C4}">
      <dgm:prSet/>
      <dgm:spPr/>
      <dgm:t>
        <a:bodyPr/>
        <a:lstStyle/>
        <a:p>
          <a:endParaRPr lang="es-MX"/>
        </a:p>
      </dgm:t>
    </dgm:pt>
    <dgm:pt modelId="{28FF56FC-FAB2-4925-BFE5-309F2171CFE4}" type="sibTrans" cxnId="{D3F82444-9D78-43A4-B38E-AF943809F0C4}">
      <dgm:prSet/>
      <dgm:spPr/>
      <dgm:t>
        <a:bodyPr/>
        <a:lstStyle/>
        <a:p>
          <a:endParaRPr lang="es-MX"/>
        </a:p>
      </dgm:t>
    </dgm:pt>
    <dgm:pt modelId="{3DD8FF29-EBFA-43A1-B74C-1A5AAC57F36D}">
      <dgm:prSet/>
      <dgm:spPr/>
      <dgm:t>
        <a:bodyPr/>
        <a:lstStyle/>
        <a:p>
          <a:r>
            <a:rPr lang="es-MX" dirty="0" smtClean="0"/>
            <a:t>Entregar informe final</a:t>
          </a:r>
          <a:endParaRPr lang="es-MX" dirty="0"/>
        </a:p>
      </dgm:t>
    </dgm:pt>
    <dgm:pt modelId="{969AE858-CE57-441F-A138-D9B7836DC115}" type="parTrans" cxnId="{C10EB6EE-B08B-48EA-B0F5-85C895E395BA}">
      <dgm:prSet/>
      <dgm:spPr/>
      <dgm:t>
        <a:bodyPr/>
        <a:lstStyle/>
        <a:p>
          <a:endParaRPr lang="es-MX"/>
        </a:p>
      </dgm:t>
    </dgm:pt>
    <dgm:pt modelId="{9E805137-20CA-41B9-902F-F01AF200AC00}" type="sibTrans" cxnId="{C10EB6EE-B08B-48EA-B0F5-85C895E395BA}">
      <dgm:prSet/>
      <dgm:spPr/>
      <dgm:t>
        <a:bodyPr/>
        <a:lstStyle/>
        <a:p>
          <a:endParaRPr lang="es-MX"/>
        </a:p>
      </dgm:t>
    </dgm:pt>
    <dgm:pt modelId="{58A8C386-035D-4D0B-9C1C-7473F307704E}">
      <dgm:prSet phldrT="[Texto]"/>
      <dgm:spPr/>
      <dgm:t>
        <a:bodyPr/>
        <a:lstStyle/>
        <a:p>
          <a:r>
            <a:rPr lang="es-MX" dirty="0" smtClean="0"/>
            <a:t>Documento para liberación del servicio</a:t>
          </a:r>
          <a:endParaRPr lang="es-MX" dirty="0"/>
        </a:p>
      </dgm:t>
    </dgm:pt>
    <dgm:pt modelId="{A0BF8D33-FFD1-445C-95FF-949CCCBB8F74}" type="parTrans" cxnId="{81C5BA83-6BC0-4919-B478-DD7C5BF55586}">
      <dgm:prSet/>
      <dgm:spPr/>
      <dgm:t>
        <a:bodyPr/>
        <a:lstStyle/>
        <a:p>
          <a:endParaRPr lang="es-MX"/>
        </a:p>
      </dgm:t>
    </dgm:pt>
    <dgm:pt modelId="{EC9B52CB-73A0-4E7F-A8CC-A54BC868E558}" type="sibTrans" cxnId="{81C5BA83-6BC0-4919-B478-DD7C5BF55586}">
      <dgm:prSet/>
      <dgm:spPr/>
      <dgm:t>
        <a:bodyPr/>
        <a:lstStyle/>
        <a:p>
          <a:endParaRPr lang="es-MX"/>
        </a:p>
      </dgm:t>
    </dgm:pt>
    <dgm:pt modelId="{AFB323E8-1D7A-4E05-8B7F-60A49D9F503B}" type="pres">
      <dgm:prSet presAssocID="{6716234F-DF8E-4C2F-B717-42ADC90ACC63}" presName="Name0" presStyleCnt="0">
        <dgm:presLayoutVars>
          <dgm:dir/>
          <dgm:animLvl val="lvl"/>
          <dgm:resizeHandles val="exact"/>
        </dgm:presLayoutVars>
      </dgm:prSet>
      <dgm:spPr/>
      <dgm:t>
        <a:bodyPr/>
        <a:lstStyle/>
        <a:p>
          <a:endParaRPr lang="es-MX"/>
        </a:p>
      </dgm:t>
    </dgm:pt>
    <dgm:pt modelId="{8A0182CD-603D-4521-B154-B823B4B36C13}" type="pres">
      <dgm:prSet presAssocID="{B3012696-2635-48F8-8CC5-C8E80CABC794}" presName="composite" presStyleCnt="0"/>
      <dgm:spPr/>
      <dgm:t>
        <a:bodyPr/>
        <a:lstStyle/>
        <a:p>
          <a:endParaRPr lang="es-ES"/>
        </a:p>
      </dgm:t>
    </dgm:pt>
    <dgm:pt modelId="{E050B0C5-50B8-44AA-AE0F-902CC7054805}" type="pres">
      <dgm:prSet presAssocID="{B3012696-2635-48F8-8CC5-C8E80CABC794}" presName="parTx" presStyleLbl="alignNode1" presStyleIdx="0" presStyleCnt="4">
        <dgm:presLayoutVars>
          <dgm:chMax val="0"/>
          <dgm:chPref val="0"/>
          <dgm:bulletEnabled val="1"/>
        </dgm:presLayoutVars>
      </dgm:prSet>
      <dgm:spPr/>
      <dgm:t>
        <a:bodyPr/>
        <a:lstStyle/>
        <a:p>
          <a:endParaRPr lang="es-MX"/>
        </a:p>
      </dgm:t>
    </dgm:pt>
    <dgm:pt modelId="{34DB76B8-A4E8-43D8-8656-ECB9976C167D}" type="pres">
      <dgm:prSet presAssocID="{B3012696-2635-48F8-8CC5-C8E80CABC794}" presName="desTx" presStyleLbl="alignAccFollowNode1" presStyleIdx="0" presStyleCnt="4">
        <dgm:presLayoutVars>
          <dgm:bulletEnabled val="1"/>
        </dgm:presLayoutVars>
      </dgm:prSet>
      <dgm:spPr/>
      <dgm:t>
        <a:bodyPr/>
        <a:lstStyle/>
        <a:p>
          <a:endParaRPr lang="es-MX"/>
        </a:p>
      </dgm:t>
    </dgm:pt>
    <dgm:pt modelId="{988A2B9D-3D24-4770-8BB1-53D472A88B22}" type="pres">
      <dgm:prSet presAssocID="{AE95F37C-CCC3-431F-B2EC-E762E7021A94}" presName="space" presStyleCnt="0"/>
      <dgm:spPr/>
      <dgm:t>
        <a:bodyPr/>
        <a:lstStyle/>
        <a:p>
          <a:endParaRPr lang="es-ES"/>
        </a:p>
      </dgm:t>
    </dgm:pt>
    <dgm:pt modelId="{B3F8A28D-2410-460D-9DC4-F949F087E61A}" type="pres">
      <dgm:prSet presAssocID="{CC3D77D4-8220-495D-B633-9E42741E1994}" presName="composite" presStyleCnt="0"/>
      <dgm:spPr/>
      <dgm:t>
        <a:bodyPr/>
        <a:lstStyle/>
        <a:p>
          <a:endParaRPr lang="es-ES"/>
        </a:p>
      </dgm:t>
    </dgm:pt>
    <dgm:pt modelId="{75DDA10F-FD59-47A3-99ED-DB89FE8DB382}" type="pres">
      <dgm:prSet presAssocID="{CC3D77D4-8220-495D-B633-9E42741E1994}" presName="parTx" presStyleLbl="alignNode1" presStyleIdx="1" presStyleCnt="4">
        <dgm:presLayoutVars>
          <dgm:chMax val="0"/>
          <dgm:chPref val="0"/>
          <dgm:bulletEnabled val="1"/>
        </dgm:presLayoutVars>
      </dgm:prSet>
      <dgm:spPr/>
      <dgm:t>
        <a:bodyPr/>
        <a:lstStyle/>
        <a:p>
          <a:endParaRPr lang="es-MX"/>
        </a:p>
      </dgm:t>
    </dgm:pt>
    <dgm:pt modelId="{F0AB9132-3FBE-421E-B43C-16355EAD3244}" type="pres">
      <dgm:prSet presAssocID="{CC3D77D4-8220-495D-B633-9E42741E1994}" presName="desTx" presStyleLbl="alignAccFollowNode1" presStyleIdx="1" presStyleCnt="4">
        <dgm:presLayoutVars>
          <dgm:bulletEnabled val="1"/>
        </dgm:presLayoutVars>
      </dgm:prSet>
      <dgm:spPr/>
      <dgm:t>
        <a:bodyPr/>
        <a:lstStyle/>
        <a:p>
          <a:endParaRPr lang="es-MX"/>
        </a:p>
      </dgm:t>
    </dgm:pt>
    <dgm:pt modelId="{60DE9C1C-E3F6-4C5E-A631-7AE6F0D8A477}" type="pres">
      <dgm:prSet presAssocID="{EF97FBB3-6A46-42B9-9C82-251D689C2652}" presName="space" presStyleCnt="0"/>
      <dgm:spPr/>
      <dgm:t>
        <a:bodyPr/>
        <a:lstStyle/>
        <a:p>
          <a:endParaRPr lang="es-ES"/>
        </a:p>
      </dgm:t>
    </dgm:pt>
    <dgm:pt modelId="{B412099B-8CFA-407E-9F38-4821AB557B5B}" type="pres">
      <dgm:prSet presAssocID="{33D35F18-FC46-497B-98D3-6405EFC81289}" presName="composite" presStyleCnt="0"/>
      <dgm:spPr/>
      <dgm:t>
        <a:bodyPr/>
        <a:lstStyle/>
        <a:p>
          <a:endParaRPr lang="es-ES"/>
        </a:p>
      </dgm:t>
    </dgm:pt>
    <dgm:pt modelId="{5C192115-BF4E-43BE-BF19-99CE7DDA18BA}" type="pres">
      <dgm:prSet presAssocID="{33D35F18-FC46-497B-98D3-6405EFC81289}" presName="parTx" presStyleLbl="alignNode1" presStyleIdx="2" presStyleCnt="4">
        <dgm:presLayoutVars>
          <dgm:chMax val="0"/>
          <dgm:chPref val="0"/>
          <dgm:bulletEnabled val="1"/>
        </dgm:presLayoutVars>
      </dgm:prSet>
      <dgm:spPr/>
      <dgm:t>
        <a:bodyPr/>
        <a:lstStyle/>
        <a:p>
          <a:endParaRPr lang="es-MX"/>
        </a:p>
      </dgm:t>
    </dgm:pt>
    <dgm:pt modelId="{5122CF22-35DC-4000-B201-F6CB08883F31}" type="pres">
      <dgm:prSet presAssocID="{33D35F18-FC46-497B-98D3-6405EFC81289}" presName="desTx" presStyleLbl="alignAccFollowNode1" presStyleIdx="2" presStyleCnt="4">
        <dgm:presLayoutVars>
          <dgm:bulletEnabled val="1"/>
        </dgm:presLayoutVars>
      </dgm:prSet>
      <dgm:spPr/>
      <dgm:t>
        <a:bodyPr/>
        <a:lstStyle/>
        <a:p>
          <a:endParaRPr lang="es-MX"/>
        </a:p>
      </dgm:t>
    </dgm:pt>
    <dgm:pt modelId="{03D547BC-C521-4A88-9ABB-5F912ABFCA3D}" type="pres">
      <dgm:prSet presAssocID="{D5554FE9-42EC-43D4-8E5D-587D0E281B44}" presName="space" presStyleCnt="0"/>
      <dgm:spPr/>
      <dgm:t>
        <a:bodyPr/>
        <a:lstStyle/>
        <a:p>
          <a:endParaRPr lang="es-ES"/>
        </a:p>
      </dgm:t>
    </dgm:pt>
    <dgm:pt modelId="{5D91B80E-3633-49C7-AED4-621C5B353F25}" type="pres">
      <dgm:prSet presAssocID="{EC29B042-60A9-434B-9562-54D7B28B3839}" presName="composite" presStyleCnt="0"/>
      <dgm:spPr/>
      <dgm:t>
        <a:bodyPr/>
        <a:lstStyle/>
        <a:p>
          <a:endParaRPr lang="es-ES"/>
        </a:p>
      </dgm:t>
    </dgm:pt>
    <dgm:pt modelId="{D115699B-694B-4704-8827-CCD61A548898}" type="pres">
      <dgm:prSet presAssocID="{EC29B042-60A9-434B-9562-54D7B28B3839}" presName="parTx" presStyleLbl="alignNode1" presStyleIdx="3" presStyleCnt="4">
        <dgm:presLayoutVars>
          <dgm:chMax val="0"/>
          <dgm:chPref val="0"/>
          <dgm:bulletEnabled val="1"/>
        </dgm:presLayoutVars>
      </dgm:prSet>
      <dgm:spPr/>
      <dgm:t>
        <a:bodyPr/>
        <a:lstStyle/>
        <a:p>
          <a:endParaRPr lang="es-MX"/>
        </a:p>
      </dgm:t>
    </dgm:pt>
    <dgm:pt modelId="{67F2BC68-4631-49ED-B127-2C8C99174D39}" type="pres">
      <dgm:prSet presAssocID="{EC29B042-60A9-434B-9562-54D7B28B3839}" presName="desTx" presStyleLbl="alignAccFollowNode1" presStyleIdx="3" presStyleCnt="4">
        <dgm:presLayoutVars>
          <dgm:bulletEnabled val="1"/>
        </dgm:presLayoutVars>
      </dgm:prSet>
      <dgm:spPr/>
      <dgm:t>
        <a:bodyPr/>
        <a:lstStyle/>
        <a:p>
          <a:endParaRPr lang="es-MX"/>
        </a:p>
      </dgm:t>
    </dgm:pt>
  </dgm:ptLst>
  <dgm:cxnLst>
    <dgm:cxn modelId="{8C72CFAF-17D4-46F9-88FF-EFCF33D3DA10}" type="presOf" srcId="{3E6310EC-F88A-4060-83F8-01B444B9883F}" destId="{F0AB9132-3FBE-421E-B43C-16355EAD3244}" srcOrd="0" destOrd="0" presId="urn:microsoft.com/office/officeart/2005/8/layout/hList1"/>
    <dgm:cxn modelId="{E0E6048A-A0D1-4086-94C1-73EB6E53E246}" srcId="{6716234F-DF8E-4C2F-B717-42ADC90ACC63}" destId="{EC29B042-60A9-434B-9562-54D7B28B3839}" srcOrd="3" destOrd="0" parTransId="{A6D403E3-2E66-412D-A7A8-17FE55B48ECF}" sibTransId="{ABBE4C05-A355-4921-B252-46E630B40FD9}"/>
    <dgm:cxn modelId="{2231522B-0839-4154-85CA-433CC030BB93}" srcId="{EC29B042-60A9-434B-9562-54D7B28B3839}" destId="{6E6619A6-4378-4E7E-881C-D4882DC27CCF}" srcOrd="1" destOrd="0" parTransId="{B27BD2A7-A671-48CD-990F-E0F19E112175}" sibTransId="{82CB3C8F-1B5C-4773-B503-BA22118F5A72}"/>
    <dgm:cxn modelId="{A928985E-3D27-493B-8572-2A7017A6C799}" type="presOf" srcId="{CA8CA941-DF27-40E7-95D9-92A4C001FF10}" destId="{34DB76B8-A4E8-43D8-8656-ECB9976C167D}" srcOrd="0" destOrd="1" presId="urn:microsoft.com/office/officeart/2005/8/layout/hList1"/>
    <dgm:cxn modelId="{81C5BA83-6BC0-4919-B478-DD7C5BF55586}" srcId="{EC29B042-60A9-434B-9562-54D7B28B3839}" destId="{58A8C386-035D-4D0B-9C1C-7473F307704E}" srcOrd="2" destOrd="0" parTransId="{A0BF8D33-FFD1-445C-95FF-949CCCBB8F74}" sibTransId="{EC9B52CB-73A0-4E7F-A8CC-A54BC868E558}"/>
    <dgm:cxn modelId="{D0526B91-20A3-4169-8A25-270D895F7EF2}" type="presOf" srcId="{EC29B042-60A9-434B-9562-54D7B28B3839}" destId="{D115699B-694B-4704-8827-CCD61A548898}" srcOrd="0" destOrd="0" presId="urn:microsoft.com/office/officeart/2005/8/layout/hList1"/>
    <dgm:cxn modelId="{6FB0B9DB-E4CE-4501-B88E-E8303B5181EA}" srcId="{6716234F-DF8E-4C2F-B717-42ADC90ACC63}" destId="{33D35F18-FC46-497B-98D3-6405EFC81289}" srcOrd="2" destOrd="0" parTransId="{B8C7D037-35F5-408F-B496-64AA23CCDE21}" sibTransId="{D5554FE9-42EC-43D4-8E5D-587D0E281B44}"/>
    <dgm:cxn modelId="{7F1215D7-D48B-4324-8245-086ACD98B131}" type="presOf" srcId="{6E6619A6-4378-4E7E-881C-D4882DC27CCF}" destId="{67F2BC68-4631-49ED-B127-2C8C99174D39}" srcOrd="0" destOrd="1" presId="urn:microsoft.com/office/officeart/2005/8/layout/hList1"/>
    <dgm:cxn modelId="{71CB63AB-9E3B-4C47-B942-875D86339CAE}" type="presOf" srcId="{3DD8FF29-EBFA-43A1-B74C-1A5AAC57F36D}" destId="{5122CF22-35DC-4000-B201-F6CB08883F31}" srcOrd="0" destOrd="3" presId="urn:microsoft.com/office/officeart/2005/8/layout/hList1"/>
    <dgm:cxn modelId="{85A36E0A-3668-4556-A4A7-82DBAD1AE362}" type="presOf" srcId="{6716234F-DF8E-4C2F-B717-42ADC90ACC63}" destId="{AFB323E8-1D7A-4E05-8B7F-60A49D9F503B}" srcOrd="0" destOrd="0" presId="urn:microsoft.com/office/officeart/2005/8/layout/hList1"/>
    <dgm:cxn modelId="{42192B1A-3FDE-4D03-9B5D-DCCF3CC36173}" type="presOf" srcId="{5458B982-8F4C-41B7-ACFA-6A91809263B8}" destId="{34DB76B8-A4E8-43D8-8656-ECB9976C167D}" srcOrd="0" destOrd="2" presId="urn:microsoft.com/office/officeart/2005/8/layout/hList1"/>
    <dgm:cxn modelId="{60F75B65-7283-42ED-AEB7-E96F1A237082}" type="presOf" srcId="{58A8C386-035D-4D0B-9C1C-7473F307704E}" destId="{67F2BC68-4631-49ED-B127-2C8C99174D39}" srcOrd="0" destOrd="2" presId="urn:microsoft.com/office/officeart/2005/8/layout/hList1"/>
    <dgm:cxn modelId="{D4DFC6CC-2AFE-4138-8DF6-5986E98E224F}" type="presOf" srcId="{DDA48C5D-32D2-4893-A870-16883DB75265}" destId="{67F2BC68-4631-49ED-B127-2C8C99174D39}" srcOrd="0" destOrd="0" presId="urn:microsoft.com/office/officeart/2005/8/layout/hList1"/>
    <dgm:cxn modelId="{2C99C884-97C6-4B2B-9A9D-627499C7843D}" srcId="{B3012696-2635-48F8-8CC5-C8E80CABC794}" destId="{BCA3A941-C21F-4D3E-A0CF-2448B1CCB0E4}" srcOrd="0" destOrd="0" parTransId="{BB93FD1F-462A-4241-A69D-5852D7CF66F6}" sibTransId="{8D7EBFEC-6694-4254-8EA5-50DB02950B71}"/>
    <dgm:cxn modelId="{F0211749-9B32-4FC4-9749-D4A4A8139063}" srcId="{CC3D77D4-8220-495D-B633-9E42741E1994}" destId="{3E6310EC-F88A-4060-83F8-01B444B9883F}" srcOrd="0" destOrd="0" parTransId="{0B986141-2315-4912-A78B-D1B21D917D6B}" sibTransId="{FFAD446A-0DC0-46D1-8D1F-26FFE73F0944}"/>
    <dgm:cxn modelId="{2E785B76-83AF-4944-9015-F0C980620694}" srcId="{B3012696-2635-48F8-8CC5-C8E80CABC794}" destId="{5458B982-8F4C-41B7-ACFA-6A91809263B8}" srcOrd="2" destOrd="0" parTransId="{E60A0C8A-B27B-48CF-BB8B-ACF129576E10}" sibTransId="{6E6D580B-F059-45BA-9D15-AA480A2C7D1C}"/>
    <dgm:cxn modelId="{2518FBE6-5773-440C-8885-510155D84D37}" type="presOf" srcId="{051801FF-133A-463E-9CF8-7F8D52D09E11}" destId="{F0AB9132-3FBE-421E-B43C-16355EAD3244}" srcOrd="0" destOrd="2" presId="urn:microsoft.com/office/officeart/2005/8/layout/hList1"/>
    <dgm:cxn modelId="{0C58F3CA-E31A-482D-A938-77CD8243F38D}" type="presOf" srcId="{33D35F18-FC46-497B-98D3-6405EFC81289}" destId="{5C192115-BF4E-43BE-BF19-99CE7DDA18BA}" srcOrd="0" destOrd="0" presId="urn:microsoft.com/office/officeart/2005/8/layout/hList1"/>
    <dgm:cxn modelId="{10D52FD6-593D-4DBC-AD58-2467121969DB}" srcId="{EC29B042-60A9-434B-9562-54D7B28B3839}" destId="{DDA48C5D-32D2-4893-A870-16883DB75265}" srcOrd="0" destOrd="0" parTransId="{8B6566DF-6943-4BAC-B759-FC0B79462889}" sibTransId="{82FE2302-80FE-4582-82B3-7EB33ECCDE95}"/>
    <dgm:cxn modelId="{CD0FF8A1-0030-4650-BFBB-9B213C8CD45A}" type="presOf" srcId="{6C2AC8F0-7228-4D10-8971-1A43DE2EF7AA}" destId="{5122CF22-35DC-4000-B201-F6CB08883F31}" srcOrd="0" destOrd="2" presId="urn:microsoft.com/office/officeart/2005/8/layout/hList1"/>
    <dgm:cxn modelId="{812E6A04-3392-411D-A074-7232A3776C96}" type="presOf" srcId="{B3012696-2635-48F8-8CC5-C8E80CABC794}" destId="{E050B0C5-50B8-44AA-AE0F-902CC7054805}" srcOrd="0" destOrd="0" presId="urn:microsoft.com/office/officeart/2005/8/layout/hList1"/>
    <dgm:cxn modelId="{3B113FFA-2143-40E4-848B-6AB4D953BF70}" srcId="{33D35F18-FC46-497B-98D3-6405EFC81289}" destId="{B4E06E40-614D-4BCD-8013-AAB4BFF7F592}" srcOrd="1" destOrd="0" parTransId="{02BACE12-510E-4F5D-B6CC-DA09FDD0435B}" sibTransId="{EE748A08-8D9C-4E35-BFC0-5C40465CCEDC}"/>
    <dgm:cxn modelId="{CCE59A8F-F82D-4CCA-865A-3B72BB0F8DB5}" srcId="{33D35F18-FC46-497B-98D3-6405EFC81289}" destId="{E30D855E-E0AD-425D-8610-02576E6AD25A}" srcOrd="0" destOrd="0" parTransId="{1578C7B9-CED8-45F7-9356-6DCEBB2C6C9B}" sibTransId="{17567C1F-5761-4E48-AB02-98FEC4A907E5}"/>
    <dgm:cxn modelId="{D3F82444-9D78-43A4-B38E-AF943809F0C4}" srcId="{33D35F18-FC46-497B-98D3-6405EFC81289}" destId="{6C2AC8F0-7228-4D10-8971-1A43DE2EF7AA}" srcOrd="2" destOrd="0" parTransId="{358757D4-8514-482D-86D4-41F7F051CBC9}" sibTransId="{28FF56FC-FAB2-4925-BFE5-309F2171CFE4}"/>
    <dgm:cxn modelId="{2CFDB5F0-D364-462A-8BA3-2146F2F7C4F1}" srcId="{6716234F-DF8E-4C2F-B717-42ADC90ACC63}" destId="{B3012696-2635-48F8-8CC5-C8E80CABC794}" srcOrd="0" destOrd="0" parTransId="{E57C468A-62DF-4A8B-85BD-926C702B1B06}" sibTransId="{AE95F37C-CCC3-431F-B2EC-E762E7021A94}"/>
    <dgm:cxn modelId="{2B0A436D-FEE2-47C3-9EC5-362F52E701E7}" type="presOf" srcId="{E30D855E-E0AD-425D-8610-02576E6AD25A}" destId="{5122CF22-35DC-4000-B201-F6CB08883F31}" srcOrd="0" destOrd="0" presId="urn:microsoft.com/office/officeart/2005/8/layout/hList1"/>
    <dgm:cxn modelId="{9E3FE820-03EF-4CAB-B33A-20F09B1D2ADD}" srcId="{CC3D77D4-8220-495D-B633-9E42741E1994}" destId="{F6413C62-4D27-4DE1-A33B-D346A5AB809F}" srcOrd="1" destOrd="0" parTransId="{A13A6F41-11CF-4F51-B0A8-A770E81ACEFE}" sibTransId="{9D0EC969-F2FB-402D-9496-32A7C58EFC2D}"/>
    <dgm:cxn modelId="{376FB569-71C4-4F1C-A847-333BEFE5772D}" srcId="{B3012696-2635-48F8-8CC5-C8E80CABC794}" destId="{CA8CA941-DF27-40E7-95D9-92A4C001FF10}" srcOrd="1" destOrd="0" parTransId="{0EAA89EB-37C7-4132-B3E4-33C838E93110}" sibTransId="{0CB7BC52-6599-40D1-AFCC-5F069B1107C3}"/>
    <dgm:cxn modelId="{87639971-7E30-41C8-B5DA-3D4A79EB18A2}" type="presOf" srcId="{F6413C62-4D27-4DE1-A33B-D346A5AB809F}" destId="{F0AB9132-3FBE-421E-B43C-16355EAD3244}" srcOrd="0" destOrd="1" presId="urn:microsoft.com/office/officeart/2005/8/layout/hList1"/>
    <dgm:cxn modelId="{86AAC4F2-15B1-4D51-896B-56EE0156F8EC}" srcId="{6716234F-DF8E-4C2F-B717-42ADC90ACC63}" destId="{CC3D77D4-8220-495D-B633-9E42741E1994}" srcOrd="1" destOrd="0" parTransId="{B2C7B397-C3E2-4ECF-A601-D57C47CBA96A}" sibTransId="{EF97FBB3-6A46-42B9-9C82-251D689C2652}"/>
    <dgm:cxn modelId="{9CE0C999-0916-4956-B485-5D4B8E270238}" type="presOf" srcId="{B4E06E40-614D-4BCD-8013-AAB4BFF7F592}" destId="{5122CF22-35DC-4000-B201-F6CB08883F31}" srcOrd="0" destOrd="1" presId="urn:microsoft.com/office/officeart/2005/8/layout/hList1"/>
    <dgm:cxn modelId="{C10EB6EE-B08B-48EA-B0F5-85C895E395BA}" srcId="{33D35F18-FC46-497B-98D3-6405EFC81289}" destId="{3DD8FF29-EBFA-43A1-B74C-1A5AAC57F36D}" srcOrd="3" destOrd="0" parTransId="{969AE858-CE57-441F-A138-D9B7836DC115}" sibTransId="{9E805137-20CA-41B9-902F-F01AF200AC00}"/>
    <dgm:cxn modelId="{58B520D0-F737-4CAB-98D4-EEAADB506B1D}" type="presOf" srcId="{CC3D77D4-8220-495D-B633-9E42741E1994}" destId="{75DDA10F-FD59-47A3-99ED-DB89FE8DB382}" srcOrd="0" destOrd="0" presId="urn:microsoft.com/office/officeart/2005/8/layout/hList1"/>
    <dgm:cxn modelId="{7F4572E1-8587-481F-8918-E4E888CD145B}" type="presOf" srcId="{BCA3A941-C21F-4D3E-A0CF-2448B1CCB0E4}" destId="{34DB76B8-A4E8-43D8-8656-ECB9976C167D}" srcOrd="0" destOrd="0" presId="urn:microsoft.com/office/officeart/2005/8/layout/hList1"/>
    <dgm:cxn modelId="{16222D13-64AA-4B1D-BB55-1FB5C85A9DB3}" srcId="{CC3D77D4-8220-495D-B633-9E42741E1994}" destId="{051801FF-133A-463E-9CF8-7F8D52D09E11}" srcOrd="2" destOrd="0" parTransId="{C7CA0B98-EEFE-45DA-8775-21FE3010B157}" sibTransId="{A71E3D16-31E4-4F6A-9558-78AE7B45834E}"/>
    <dgm:cxn modelId="{7CEFBD97-1F2E-4113-9137-8E84D1D0B220}" type="presParOf" srcId="{AFB323E8-1D7A-4E05-8B7F-60A49D9F503B}" destId="{8A0182CD-603D-4521-B154-B823B4B36C13}" srcOrd="0" destOrd="0" presId="urn:microsoft.com/office/officeart/2005/8/layout/hList1"/>
    <dgm:cxn modelId="{20E47CBB-01BE-4ACD-9723-63F2878F7105}" type="presParOf" srcId="{8A0182CD-603D-4521-B154-B823B4B36C13}" destId="{E050B0C5-50B8-44AA-AE0F-902CC7054805}" srcOrd="0" destOrd="0" presId="urn:microsoft.com/office/officeart/2005/8/layout/hList1"/>
    <dgm:cxn modelId="{B8F2295E-7D12-442F-8424-63D4737683EA}" type="presParOf" srcId="{8A0182CD-603D-4521-B154-B823B4B36C13}" destId="{34DB76B8-A4E8-43D8-8656-ECB9976C167D}" srcOrd="1" destOrd="0" presId="urn:microsoft.com/office/officeart/2005/8/layout/hList1"/>
    <dgm:cxn modelId="{51B0E292-047A-4088-8F37-F04BA3740DEF}" type="presParOf" srcId="{AFB323E8-1D7A-4E05-8B7F-60A49D9F503B}" destId="{988A2B9D-3D24-4770-8BB1-53D472A88B22}" srcOrd="1" destOrd="0" presId="urn:microsoft.com/office/officeart/2005/8/layout/hList1"/>
    <dgm:cxn modelId="{72AB78DC-B4BC-4761-8CB0-31687EC6E0D6}" type="presParOf" srcId="{AFB323E8-1D7A-4E05-8B7F-60A49D9F503B}" destId="{B3F8A28D-2410-460D-9DC4-F949F087E61A}" srcOrd="2" destOrd="0" presId="urn:microsoft.com/office/officeart/2005/8/layout/hList1"/>
    <dgm:cxn modelId="{570E32A6-9A81-481D-9948-9F417EEA26C5}" type="presParOf" srcId="{B3F8A28D-2410-460D-9DC4-F949F087E61A}" destId="{75DDA10F-FD59-47A3-99ED-DB89FE8DB382}" srcOrd="0" destOrd="0" presId="urn:microsoft.com/office/officeart/2005/8/layout/hList1"/>
    <dgm:cxn modelId="{694DEF9D-CDC8-4B3D-AA40-7A6BCA79680A}" type="presParOf" srcId="{B3F8A28D-2410-460D-9DC4-F949F087E61A}" destId="{F0AB9132-3FBE-421E-B43C-16355EAD3244}" srcOrd="1" destOrd="0" presId="urn:microsoft.com/office/officeart/2005/8/layout/hList1"/>
    <dgm:cxn modelId="{3BB2FF99-4083-46B8-8887-04D9C98839CF}" type="presParOf" srcId="{AFB323E8-1D7A-4E05-8B7F-60A49D9F503B}" destId="{60DE9C1C-E3F6-4C5E-A631-7AE6F0D8A477}" srcOrd="3" destOrd="0" presId="urn:microsoft.com/office/officeart/2005/8/layout/hList1"/>
    <dgm:cxn modelId="{F6ECAB29-FEA3-4F11-A255-ECFACF77692E}" type="presParOf" srcId="{AFB323E8-1D7A-4E05-8B7F-60A49D9F503B}" destId="{B412099B-8CFA-407E-9F38-4821AB557B5B}" srcOrd="4" destOrd="0" presId="urn:microsoft.com/office/officeart/2005/8/layout/hList1"/>
    <dgm:cxn modelId="{C9E29249-44B1-4E34-AE43-EB8709CBB54B}" type="presParOf" srcId="{B412099B-8CFA-407E-9F38-4821AB557B5B}" destId="{5C192115-BF4E-43BE-BF19-99CE7DDA18BA}" srcOrd="0" destOrd="0" presId="urn:microsoft.com/office/officeart/2005/8/layout/hList1"/>
    <dgm:cxn modelId="{ED1CE2C3-3BE0-4CD6-B3AD-2B85FCE44B8A}" type="presParOf" srcId="{B412099B-8CFA-407E-9F38-4821AB557B5B}" destId="{5122CF22-35DC-4000-B201-F6CB08883F31}" srcOrd="1" destOrd="0" presId="urn:microsoft.com/office/officeart/2005/8/layout/hList1"/>
    <dgm:cxn modelId="{E84C52EA-79BD-4900-AE95-D25AA57F8E38}" type="presParOf" srcId="{AFB323E8-1D7A-4E05-8B7F-60A49D9F503B}" destId="{03D547BC-C521-4A88-9ABB-5F912ABFCA3D}" srcOrd="5" destOrd="0" presId="urn:microsoft.com/office/officeart/2005/8/layout/hList1"/>
    <dgm:cxn modelId="{F17051ED-CD60-4191-966D-7604823A1CCF}" type="presParOf" srcId="{AFB323E8-1D7A-4E05-8B7F-60A49D9F503B}" destId="{5D91B80E-3633-49C7-AED4-621C5B353F25}" srcOrd="6" destOrd="0" presId="urn:microsoft.com/office/officeart/2005/8/layout/hList1"/>
    <dgm:cxn modelId="{30BD11E3-3E3C-4DC1-B083-E8AF27E4C23C}" type="presParOf" srcId="{5D91B80E-3633-49C7-AED4-621C5B353F25}" destId="{D115699B-694B-4704-8827-CCD61A548898}" srcOrd="0" destOrd="0" presId="urn:microsoft.com/office/officeart/2005/8/layout/hList1"/>
    <dgm:cxn modelId="{21CDC328-F5A8-479E-918B-F96800A57EC4}" type="presParOf" srcId="{5D91B80E-3633-49C7-AED4-621C5B353F25}" destId="{67F2BC68-4631-49ED-B127-2C8C99174D3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A8877C-1E1E-4AB0-8644-8346ED72834E}" type="doc">
      <dgm:prSet loTypeId="urn:microsoft.com/office/officeart/2005/8/layout/chevron1" loCatId="process" qsTypeId="urn:microsoft.com/office/officeart/2005/8/quickstyle/3d3" qsCatId="3D" csTypeId="urn:microsoft.com/office/officeart/2005/8/colors/colorful5" csCatId="colorful" phldr="1"/>
      <dgm:spPr/>
    </dgm:pt>
    <dgm:pt modelId="{10DFAA3B-8DD0-4351-AABA-1E231E67E00C}">
      <dgm:prSet phldrT="[Texto]" custT="1"/>
      <dgm:spPr/>
      <dgm:t>
        <a:bodyPr/>
        <a:lstStyle/>
        <a:p>
          <a:r>
            <a:rPr lang="es-MX" sz="4000" b="1" dirty="0" smtClean="0"/>
            <a:t>+</a:t>
          </a:r>
          <a:endParaRPr lang="es-MX" sz="4000" b="1" dirty="0"/>
        </a:p>
      </dgm:t>
    </dgm:pt>
    <dgm:pt modelId="{0BC91B6B-B6B5-4D16-A428-CBDB1AEF718B}" type="parTrans" cxnId="{D09D7396-03A5-4783-8422-CE9594392825}">
      <dgm:prSet/>
      <dgm:spPr/>
      <dgm:t>
        <a:bodyPr/>
        <a:lstStyle/>
        <a:p>
          <a:endParaRPr lang="es-MX" b="1"/>
        </a:p>
      </dgm:t>
    </dgm:pt>
    <dgm:pt modelId="{8A5ACEAE-2089-4C79-B117-DEB72C28DA88}" type="sibTrans" cxnId="{D09D7396-03A5-4783-8422-CE9594392825}">
      <dgm:prSet/>
      <dgm:spPr/>
      <dgm:t>
        <a:bodyPr/>
        <a:lstStyle/>
        <a:p>
          <a:endParaRPr lang="es-MX" b="1"/>
        </a:p>
      </dgm:t>
    </dgm:pt>
    <dgm:pt modelId="{1FD7D8CD-A881-436B-A793-272B2356CAE7}">
      <dgm:prSet phldrT="[Texto]"/>
      <dgm:spPr/>
      <dgm:t>
        <a:bodyPr/>
        <a:lstStyle/>
        <a:p>
          <a:r>
            <a:rPr lang="es-MX" b="1" dirty="0" smtClean="0"/>
            <a:t>6 meses mínimo</a:t>
          </a:r>
          <a:endParaRPr lang="es-MX" b="1" dirty="0"/>
        </a:p>
      </dgm:t>
    </dgm:pt>
    <dgm:pt modelId="{B6DCAFF3-8CFD-4F44-A530-C074E659CACB}" type="parTrans" cxnId="{AB0E78E3-59F4-4CB7-A9BB-104B94801E50}">
      <dgm:prSet/>
      <dgm:spPr/>
      <dgm:t>
        <a:bodyPr/>
        <a:lstStyle/>
        <a:p>
          <a:endParaRPr lang="es-MX" b="1"/>
        </a:p>
      </dgm:t>
    </dgm:pt>
    <dgm:pt modelId="{4A4F8739-59FD-49E7-9C17-6A71F34BBC54}" type="sibTrans" cxnId="{AB0E78E3-59F4-4CB7-A9BB-104B94801E50}">
      <dgm:prSet/>
      <dgm:spPr/>
      <dgm:t>
        <a:bodyPr/>
        <a:lstStyle/>
        <a:p>
          <a:endParaRPr lang="es-MX" b="1"/>
        </a:p>
      </dgm:t>
    </dgm:pt>
    <dgm:pt modelId="{DE29008C-16D8-4D2D-990A-62ECA0FF483A}">
      <dgm:prSet phldrT="[Texto]"/>
      <dgm:spPr/>
      <dgm:t>
        <a:bodyPr/>
        <a:lstStyle/>
        <a:p>
          <a:r>
            <a:rPr lang="es-MX" b="1" dirty="0" smtClean="0"/>
            <a:t>480 horas mínimo</a:t>
          </a:r>
          <a:endParaRPr lang="es-MX" b="1" dirty="0"/>
        </a:p>
      </dgm:t>
    </dgm:pt>
    <dgm:pt modelId="{58A9A7ED-D91B-414B-A661-13EF28DD2143}" type="sibTrans" cxnId="{F78A2DFE-315E-4CC7-A97D-CBBA3DAC5227}">
      <dgm:prSet/>
      <dgm:spPr/>
      <dgm:t>
        <a:bodyPr/>
        <a:lstStyle/>
        <a:p>
          <a:endParaRPr lang="es-MX" b="1"/>
        </a:p>
      </dgm:t>
    </dgm:pt>
    <dgm:pt modelId="{21D8A514-28D2-4DD6-AB2D-855A9FF20998}" type="parTrans" cxnId="{F78A2DFE-315E-4CC7-A97D-CBBA3DAC5227}">
      <dgm:prSet/>
      <dgm:spPr/>
      <dgm:t>
        <a:bodyPr/>
        <a:lstStyle/>
        <a:p>
          <a:endParaRPr lang="es-MX" b="1"/>
        </a:p>
      </dgm:t>
    </dgm:pt>
    <dgm:pt modelId="{DCB16AF7-68F1-492D-A99F-63844076A51C}" type="pres">
      <dgm:prSet presAssocID="{B1A8877C-1E1E-4AB0-8644-8346ED72834E}" presName="Name0" presStyleCnt="0">
        <dgm:presLayoutVars>
          <dgm:dir/>
          <dgm:animLvl val="lvl"/>
          <dgm:resizeHandles val="exact"/>
        </dgm:presLayoutVars>
      </dgm:prSet>
      <dgm:spPr/>
    </dgm:pt>
    <dgm:pt modelId="{0AFE0C4F-CBD6-4B64-BF9C-A391532E786E}" type="pres">
      <dgm:prSet presAssocID="{DE29008C-16D8-4D2D-990A-62ECA0FF483A}" presName="parTxOnly" presStyleLbl="node1" presStyleIdx="0" presStyleCnt="3">
        <dgm:presLayoutVars>
          <dgm:chMax val="0"/>
          <dgm:chPref val="0"/>
          <dgm:bulletEnabled val="1"/>
        </dgm:presLayoutVars>
      </dgm:prSet>
      <dgm:spPr/>
      <dgm:t>
        <a:bodyPr/>
        <a:lstStyle/>
        <a:p>
          <a:endParaRPr lang="es-MX"/>
        </a:p>
      </dgm:t>
    </dgm:pt>
    <dgm:pt modelId="{C939BB39-7565-4015-9A46-C673AECC9EF5}" type="pres">
      <dgm:prSet presAssocID="{58A9A7ED-D91B-414B-A661-13EF28DD2143}" presName="parTxOnlySpace" presStyleCnt="0"/>
      <dgm:spPr/>
    </dgm:pt>
    <dgm:pt modelId="{B5899760-61F6-4B02-A249-E172170AF100}" type="pres">
      <dgm:prSet presAssocID="{10DFAA3B-8DD0-4351-AABA-1E231E67E00C}" presName="parTxOnly" presStyleLbl="node1" presStyleIdx="1" presStyleCnt="3">
        <dgm:presLayoutVars>
          <dgm:chMax val="0"/>
          <dgm:chPref val="0"/>
          <dgm:bulletEnabled val="1"/>
        </dgm:presLayoutVars>
      </dgm:prSet>
      <dgm:spPr/>
      <dgm:t>
        <a:bodyPr/>
        <a:lstStyle/>
        <a:p>
          <a:endParaRPr lang="es-MX"/>
        </a:p>
      </dgm:t>
    </dgm:pt>
    <dgm:pt modelId="{3C198FD1-659C-43CA-A8B0-2B7041DD698B}" type="pres">
      <dgm:prSet presAssocID="{8A5ACEAE-2089-4C79-B117-DEB72C28DA88}" presName="parTxOnlySpace" presStyleCnt="0"/>
      <dgm:spPr/>
    </dgm:pt>
    <dgm:pt modelId="{A829D1F8-11C5-4E1E-B754-EDDC73452556}" type="pres">
      <dgm:prSet presAssocID="{1FD7D8CD-A881-436B-A793-272B2356CAE7}" presName="parTxOnly" presStyleLbl="node1" presStyleIdx="2" presStyleCnt="3">
        <dgm:presLayoutVars>
          <dgm:chMax val="0"/>
          <dgm:chPref val="0"/>
          <dgm:bulletEnabled val="1"/>
        </dgm:presLayoutVars>
      </dgm:prSet>
      <dgm:spPr/>
      <dgm:t>
        <a:bodyPr/>
        <a:lstStyle/>
        <a:p>
          <a:endParaRPr lang="es-MX"/>
        </a:p>
      </dgm:t>
    </dgm:pt>
  </dgm:ptLst>
  <dgm:cxnLst>
    <dgm:cxn modelId="{AB0E78E3-59F4-4CB7-A9BB-104B94801E50}" srcId="{B1A8877C-1E1E-4AB0-8644-8346ED72834E}" destId="{1FD7D8CD-A881-436B-A793-272B2356CAE7}" srcOrd="2" destOrd="0" parTransId="{B6DCAFF3-8CFD-4F44-A530-C074E659CACB}" sibTransId="{4A4F8739-59FD-49E7-9C17-6A71F34BBC54}"/>
    <dgm:cxn modelId="{D09D7396-03A5-4783-8422-CE9594392825}" srcId="{B1A8877C-1E1E-4AB0-8644-8346ED72834E}" destId="{10DFAA3B-8DD0-4351-AABA-1E231E67E00C}" srcOrd="1" destOrd="0" parTransId="{0BC91B6B-B6B5-4D16-A428-CBDB1AEF718B}" sibTransId="{8A5ACEAE-2089-4C79-B117-DEB72C28DA88}"/>
    <dgm:cxn modelId="{7D02072E-0886-455C-9F95-7D74AFF87AB6}" type="presOf" srcId="{10DFAA3B-8DD0-4351-AABA-1E231E67E00C}" destId="{B5899760-61F6-4B02-A249-E172170AF100}" srcOrd="0" destOrd="0" presId="urn:microsoft.com/office/officeart/2005/8/layout/chevron1"/>
    <dgm:cxn modelId="{F78A2DFE-315E-4CC7-A97D-CBBA3DAC5227}" srcId="{B1A8877C-1E1E-4AB0-8644-8346ED72834E}" destId="{DE29008C-16D8-4D2D-990A-62ECA0FF483A}" srcOrd="0" destOrd="0" parTransId="{21D8A514-28D2-4DD6-AB2D-855A9FF20998}" sibTransId="{58A9A7ED-D91B-414B-A661-13EF28DD2143}"/>
    <dgm:cxn modelId="{E96397A3-460F-42B2-8DF4-70A46EF7A5FC}" type="presOf" srcId="{DE29008C-16D8-4D2D-990A-62ECA0FF483A}" destId="{0AFE0C4F-CBD6-4B64-BF9C-A391532E786E}" srcOrd="0" destOrd="0" presId="urn:microsoft.com/office/officeart/2005/8/layout/chevron1"/>
    <dgm:cxn modelId="{F4C65F1F-2A76-461B-8E17-4183363056D0}" type="presOf" srcId="{B1A8877C-1E1E-4AB0-8644-8346ED72834E}" destId="{DCB16AF7-68F1-492D-A99F-63844076A51C}" srcOrd="0" destOrd="0" presId="urn:microsoft.com/office/officeart/2005/8/layout/chevron1"/>
    <dgm:cxn modelId="{F0A177CE-6FCF-44D8-A149-B8B3101633EA}" type="presOf" srcId="{1FD7D8CD-A881-436B-A793-272B2356CAE7}" destId="{A829D1F8-11C5-4E1E-B754-EDDC73452556}" srcOrd="0" destOrd="0" presId="urn:microsoft.com/office/officeart/2005/8/layout/chevron1"/>
    <dgm:cxn modelId="{3D9F109B-7E4C-4F56-9362-3B8E3C4AE179}" type="presParOf" srcId="{DCB16AF7-68F1-492D-A99F-63844076A51C}" destId="{0AFE0C4F-CBD6-4B64-BF9C-A391532E786E}" srcOrd="0" destOrd="0" presId="urn:microsoft.com/office/officeart/2005/8/layout/chevron1"/>
    <dgm:cxn modelId="{697C8AF4-9165-48AA-8CDD-CB4C1A8DC4AF}" type="presParOf" srcId="{DCB16AF7-68F1-492D-A99F-63844076A51C}" destId="{C939BB39-7565-4015-9A46-C673AECC9EF5}" srcOrd="1" destOrd="0" presId="urn:microsoft.com/office/officeart/2005/8/layout/chevron1"/>
    <dgm:cxn modelId="{0278C061-E2EC-45DF-A319-113A77F1D44C}" type="presParOf" srcId="{DCB16AF7-68F1-492D-A99F-63844076A51C}" destId="{B5899760-61F6-4B02-A249-E172170AF100}" srcOrd="2" destOrd="0" presId="urn:microsoft.com/office/officeart/2005/8/layout/chevron1"/>
    <dgm:cxn modelId="{13843115-C5D9-4F00-9DC9-3D5CDA4CD480}" type="presParOf" srcId="{DCB16AF7-68F1-492D-A99F-63844076A51C}" destId="{3C198FD1-659C-43CA-A8B0-2B7041DD698B}" srcOrd="3" destOrd="0" presId="urn:microsoft.com/office/officeart/2005/8/layout/chevron1"/>
    <dgm:cxn modelId="{972C0A13-053F-47C7-8C3D-EECB30B6E5EA}" type="presParOf" srcId="{DCB16AF7-68F1-492D-A99F-63844076A51C}" destId="{A829D1F8-11C5-4E1E-B754-EDDC73452556}"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FA3D71-D985-4BB6-8D29-3FA751D21965}" type="doc">
      <dgm:prSet loTypeId="urn:microsoft.com/office/officeart/2005/8/layout/hProcess9" loCatId="process" qsTypeId="urn:microsoft.com/office/officeart/2005/8/quickstyle/3d6" qsCatId="3D" csTypeId="urn:microsoft.com/office/officeart/2005/8/colors/colorful4" csCatId="colorful" phldr="1"/>
      <dgm:spPr/>
    </dgm:pt>
    <dgm:pt modelId="{50267D9D-55E9-4A6B-A756-24298F4C2CC3}">
      <dgm:prSet phldrT="[Texto]"/>
      <dgm:spPr/>
      <dgm:t>
        <a:bodyPr/>
        <a:lstStyle/>
        <a:p>
          <a:r>
            <a:rPr lang="es-MX" dirty="0" smtClean="0"/>
            <a:t>Oficio para aplicación del Art. 91 </a:t>
          </a:r>
          <a:endParaRPr lang="es-ES" dirty="0"/>
        </a:p>
      </dgm:t>
    </dgm:pt>
    <dgm:pt modelId="{7C56B6E4-3D1E-4F19-9D20-03834471D83B}" type="parTrans" cxnId="{2BF02534-7DE8-4118-ADCD-DC5CC008464E}">
      <dgm:prSet/>
      <dgm:spPr/>
      <dgm:t>
        <a:bodyPr/>
        <a:lstStyle/>
        <a:p>
          <a:endParaRPr lang="es-ES"/>
        </a:p>
      </dgm:t>
    </dgm:pt>
    <dgm:pt modelId="{0B660478-B4F6-4442-82B4-0AF6A1B7DC2F}" type="sibTrans" cxnId="{2BF02534-7DE8-4118-ADCD-DC5CC008464E}">
      <dgm:prSet/>
      <dgm:spPr/>
      <dgm:t>
        <a:bodyPr/>
        <a:lstStyle/>
        <a:p>
          <a:endParaRPr lang="es-ES"/>
        </a:p>
      </dgm:t>
    </dgm:pt>
    <dgm:pt modelId="{89836091-79BC-4608-86CC-66B0B36D6F21}">
      <dgm:prSet phldrT="[Texto]"/>
      <dgm:spPr/>
      <dgm:t>
        <a:bodyPr/>
        <a:lstStyle/>
        <a:p>
          <a:r>
            <a:rPr lang="es-MX" dirty="0" smtClean="0"/>
            <a:t>Constancia laboral 1 año antigüedad</a:t>
          </a:r>
          <a:endParaRPr lang="es-ES" dirty="0"/>
        </a:p>
      </dgm:t>
    </dgm:pt>
    <dgm:pt modelId="{C9B5A38D-BE43-4379-954D-234DD2A67C03}" type="parTrans" cxnId="{3E202CFE-2547-4819-BFD2-08A0979CC173}">
      <dgm:prSet/>
      <dgm:spPr/>
      <dgm:t>
        <a:bodyPr/>
        <a:lstStyle/>
        <a:p>
          <a:endParaRPr lang="es-ES"/>
        </a:p>
      </dgm:t>
    </dgm:pt>
    <dgm:pt modelId="{9179C936-E31F-44AC-A18F-EEAE851AD65F}" type="sibTrans" cxnId="{3E202CFE-2547-4819-BFD2-08A0979CC173}">
      <dgm:prSet/>
      <dgm:spPr/>
      <dgm:t>
        <a:bodyPr/>
        <a:lstStyle/>
        <a:p>
          <a:endParaRPr lang="es-ES"/>
        </a:p>
      </dgm:t>
    </dgm:pt>
    <dgm:pt modelId="{AE8931A1-7FA8-40E4-877F-64E087E6B988}">
      <dgm:prSet phldrT="[Texto]"/>
      <dgm:spPr/>
      <dgm:t>
        <a:bodyPr/>
        <a:lstStyle/>
        <a:p>
          <a:r>
            <a:rPr lang="es-MX" dirty="0" smtClean="0"/>
            <a:t>Último recibo nómina</a:t>
          </a:r>
          <a:endParaRPr lang="es-ES" dirty="0"/>
        </a:p>
      </dgm:t>
    </dgm:pt>
    <dgm:pt modelId="{67A24F08-F5D0-4A38-B391-5E1F6090F7FD}" type="parTrans" cxnId="{06E0B145-457A-4FD1-9D69-9EC967EC99D0}">
      <dgm:prSet/>
      <dgm:spPr/>
      <dgm:t>
        <a:bodyPr/>
        <a:lstStyle/>
        <a:p>
          <a:endParaRPr lang="es-ES"/>
        </a:p>
      </dgm:t>
    </dgm:pt>
    <dgm:pt modelId="{898CD9FC-1EED-4816-A3BC-0147DA5A3D40}" type="sibTrans" cxnId="{06E0B145-457A-4FD1-9D69-9EC967EC99D0}">
      <dgm:prSet/>
      <dgm:spPr/>
      <dgm:t>
        <a:bodyPr/>
        <a:lstStyle/>
        <a:p>
          <a:endParaRPr lang="es-ES"/>
        </a:p>
      </dgm:t>
    </dgm:pt>
    <dgm:pt modelId="{DC75FD50-4CC0-4DD7-A495-2128666961BE}">
      <dgm:prSet phldrT="[Texto]"/>
      <dgm:spPr/>
      <dgm:t>
        <a:bodyPr/>
        <a:lstStyle/>
        <a:p>
          <a:r>
            <a:rPr lang="es-MX" dirty="0" smtClean="0"/>
            <a:t>Informe de actividades</a:t>
          </a:r>
          <a:endParaRPr lang="es-ES" dirty="0"/>
        </a:p>
      </dgm:t>
    </dgm:pt>
    <dgm:pt modelId="{4CA42EEC-F0DE-41DA-AB13-3C9CDF6CB971}" type="parTrans" cxnId="{9D5357C1-7FAF-4DD5-AAF0-02BFF421C578}">
      <dgm:prSet/>
      <dgm:spPr/>
      <dgm:t>
        <a:bodyPr/>
        <a:lstStyle/>
        <a:p>
          <a:endParaRPr lang="es-ES"/>
        </a:p>
      </dgm:t>
    </dgm:pt>
    <dgm:pt modelId="{268BB338-8092-45B9-9458-3571D5D39C20}" type="sibTrans" cxnId="{9D5357C1-7FAF-4DD5-AAF0-02BFF421C578}">
      <dgm:prSet/>
      <dgm:spPr/>
      <dgm:t>
        <a:bodyPr/>
        <a:lstStyle/>
        <a:p>
          <a:endParaRPr lang="es-ES"/>
        </a:p>
      </dgm:t>
    </dgm:pt>
    <dgm:pt modelId="{9FFBFBB4-5F01-49EF-9425-AC1CC63E90CF}" type="pres">
      <dgm:prSet presAssocID="{58FA3D71-D985-4BB6-8D29-3FA751D21965}" presName="CompostProcess" presStyleCnt="0">
        <dgm:presLayoutVars>
          <dgm:dir/>
          <dgm:resizeHandles val="exact"/>
        </dgm:presLayoutVars>
      </dgm:prSet>
      <dgm:spPr/>
    </dgm:pt>
    <dgm:pt modelId="{2509C3FE-7B46-47AA-B8F6-422DB4DE73BA}" type="pres">
      <dgm:prSet presAssocID="{58FA3D71-D985-4BB6-8D29-3FA751D21965}" presName="arrow" presStyleLbl="bgShp" presStyleIdx="0" presStyleCnt="1"/>
      <dgm:spPr/>
    </dgm:pt>
    <dgm:pt modelId="{7EE95680-F650-4367-AB41-E8397204D375}" type="pres">
      <dgm:prSet presAssocID="{58FA3D71-D985-4BB6-8D29-3FA751D21965}" presName="linearProcess" presStyleCnt="0"/>
      <dgm:spPr/>
    </dgm:pt>
    <dgm:pt modelId="{91A92C9B-5A65-418F-9D20-DD9272A489A5}" type="pres">
      <dgm:prSet presAssocID="{50267D9D-55E9-4A6B-A756-24298F4C2CC3}" presName="textNode" presStyleLbl="node1" presStyleIdx="0" presStyleCnt="4">
        <dgm:presLayoutVars>
          <dgm:bulletEnabled val="1"/>
        </dgm:presLayoutVars>
      </dgm:prSet>
      <dgm:spPr/>
      <dgm:t>
        <a:bodyPr/>
        <a:lstStyle/>
        <a:p>
          <a:endParaRPr lang="es-ES"/>
        </a:p>
      </dgm:t>
    </dgm:pt>
    <dgm:pt modelId="{E4D58E9D-D052-4476-A527-D2F4D1CC9568}" type="pres">
      <dgm:prSet presAssocID="{0B660478-B4F6-4442-82B4-0AF6A1B7DC2F}" presName="sibTrans" presStyleCnt="0"/>
      <dgm:spPr/>
    </dgm:pt>
    <dgm:pt modelId="{8B8377AA-F19F-499C-9BBF-D41D56C57469}" type="pres">
      <dgm:prSet presAssocID="{89836091-79BC-4608-86CC-66B0B36D6F21}" presName="textNode" presStyleLbl="node1" presStyleIdx="1" presStyleCnt="4">
        <dgm:presLayoutVars>
          <dgm:bulletEnabled val="1"/>
        </dgm:presLayoutVars>
      </dgm:prSet>
      <dgm:spPr/>
      <dgm:t>
        <a:bodyPr/>
        <a:lstStyle/>
        <a:p>
          <a:endParaRPr lang="es-ES"/>
        </a:p>
      </dgm:t>
    </dgm:pt>
    <dgm:pt modelId="{2E7EEED3-D4DE-49DF-8530-7AB209E030E8}" type="pres">
      <dgm:prSet presAssocID="{9179C936-E31F-44AC-A18F-EEAE851AD65F}" presName="sibTrans" presStyleCnt="0"/>
      <dgm:spPr/>
    </dgm:pt>
    <dgm:pt modelId="{35489057-4C31-4623-9F41-D2A403474B71}" type="pres">
      <dgm:prSet presAssocID="{AE8931A1-7FA8-40E4-877F-64E087E6B988}" presName="textNode" presStyleLbl="node1" presStyleIdx="2" presStyleCnt="4">
        <dgm:presLayoutVars>
          <dgm:bulletEnabled val="1"/>
        </dgm:presLayoutVars>
      </dgm:prSet>
      <dgm:spPr/>
      <dgm:t>
        <a:bodyPr/>
        <a:lstStyle/>
        <a:p>
          <a:endParaRPr lang="es-ES"/>
        </a:p>
      </dgm:t>
    </dgm:pt>
    <dgm:pt modelId="{680042BB-C5F0-483B-975B-9C97CDC09285}" type="pres">
      <dgm:prSet presAssocID="{898CD9FC-1EED-4816-A3BC-0147DA5A3D40}" presName="sibTrans" presStyleCnt="0"/>
      <dgm:spPr/>
    </dgm:pt>
    <dgm:pt modelId="{8542E3E6-3915-49CA-A133-B7CD0DB89E5D}" type="pres">
      <dgm:prSet presAssocID="{DC75FD50-4CC0-4DD7-A495-2128666961BE}" presName="textNode" presStyleLbl="node1" presStyleIdx="3" presStyleCnt="4">
        <dgm:presLayoutVars>
          <dgm:bulletEnabled val="1"/>
        </dgm:presLayoutVars>
      </dgm:prSet>
      <dgm:spPr/>
      <dgm:t>
        <a:bodyPr/>
        <a:lstStyle/>
        <a:p>
          <a:endParaRPr lang="es-ES"/>
        </a:p>
      </dgm:t>
    </dgm:pt>
  </dgm:ptLst>
  <dgm:cxnLst>
    <dgm:cxn modelId="{2BF02534-7DE8-4118-ADCD-DC5CC008464E}" srcId="{58FA3D71-D985-4BB6-8D29-3FA751D21965}" destId="{50267D9D-55E9-4A6B-A756-24298F4C2CC3}" srcOrd="0" destOrd="0" parTransId="{7C56B6E4-3D1E-4F19-9D20-03834471D83B}" sibTransId="{0B660478-B4F6-4442-82B4-0AF6A1B7DC2F}"/>
    <dgm:cxn modelId="{06E0B145-457A-4FD1-9D69-9EC967EC99D0}" srcId="{58FA3D71-D985-4BB6-8D29-3FA751D21965}" destId="{AE8931A1-7FA8-40E4-877F-64E087E6B988}" srcOrd="2" destOrd="0" parTransId="{67A24F08-F5D0-4A38-B391-5E1F6090F7FD}" sibTransId="{898CD9FC-1EED-4816-A3BC-0147DA5A3D40}"/>
    <dgm:cxn modelId="{CF883FAD-3297-4D3C-8925-DC246D282F8F}" type="presOf" srcId="{50267D9D-55E9-4A6B-A756-24298F4C2CC3}" destId="{91A92C9B-5A65-418F-9D20-DD9272A489A5}" srcOrd="0" destOrd="0" presId="urn:microsoft.com/office/officeart/2005/8/layout/hProcess9"/>
    <dgm:cxn modelId="{9D5357C1-7FAF-4DD5-AAF0-02BFF421C578}" srcId="{58FA3D71-D985-4BB6-8D29-3FA751D21965}" destId="{DC75FD50-4CC0-4DD7-A495-2128666961BE}" srcOrd="3" destOrd="0" parTransId="{4CA42EEC-F0DE-41DA-AB13-3C9CDF6CB971}" sibTransId="{268BB338-8092-45B9-9458-3571D5D39C20}"/>
    <dgm:cxn modelId="{3E202CFE-2547-4819-BFD2-08A0979CC173}" srcId="{58FA3D71-D985-4BB6-8D29-3FA751D21965}" destId="{89836091-79BC-4608-86CC-66B0B36D6F21}" srcOrd="1" destOrd="0" parTransId="{C9B5A38D-BE43-4379-954D-234DD2A67C03}" sibTransId="{9179C936-E31F-44AC-A18F-EEAE851AD65F}"/>
    <dgm:cxn modelId="{54DA4E02-9F4D-46DE-B137-02328E86C1E2}" type="presOf" srcId="{DC75FD50-4CC0-4DD7-A495-2128666961BE}" destId="{8542E3E6-3915-49CA-A133-B7CD0DB89E5D}" srcOrd="0" destOrd="0" presId="urn:microsoft.com/office/officeart/2005/8/layout/hProcess9"/>
    <dgm:cxn modelId="{D1E3BD23-B436-426F-AF2F-F0775B22F7E8}" type="presOf" srcId="{89836091-79BC-4608-86CC-66B0B36D6F21}" destId="{8B8377AA-F19F-499C-9BBF-D41D56C57469}" srcOrd="0" destOrd="0" presId="urn:microsoft.com/office/officeart/2005/8/layout/hProcess9"/>
    <dgm:cxn modelId="{CD189259-A231-448C-8B01-3C96AABB3585}" type="presOf" srcId="{AE8931A1-7FA8-40E4-877F-64E087E6B988}" destId="{35489057-4C31-4623-9F41-D2A403474B71}" srcOrd="0" destOrd="0" presId="urn:microsoft.com/office/officeart/2005/8/layout/hProcess9"/>
    <dgm:cxn modelId="{A720F095-B99A-497A-B9FF-0AA5252B870D}" type="presOf" srcId="{58FA3D71-D985-4BB6-8D29-3FA751D21965}" destId="{9FFBFBB4-5F01-49EF-9425-AC1CC63E90CF}" srcOrd="0" destOrd="0" presId="urn:microsoft.com/office/officeart/2005/8/layout/hProcess9"/>
    <dgm:cxn modelId="{F9909754-E928-4B7A-9E9D-FDF2D9E2603C}" type="presParOf" srcId="{9FFBFBB4-5F01-49EF-9425-AC1CC63E90CF}" destId="{2509C3FE-7B46-47AA-B8F6-422DB4DE73BA}" srcOrd="0" destOrd="0" presId="urn:microsoft.com/office/officeart/2005/8/layout/hProcess9"/>
    <dgm:cxn modelId="{139D2318-8EE2-4DEF-A0C4-7512D023C38A}" type="presParOf" srcId="{9FFBFBB4-5F01-49EF-9425-AC1CC63E90CF}" destId="{7EE95680-F650-4367-AB41-E8397204D375}" srcOrd="1" destOrd="0" presId="urn:microsoft.com/office/officeart/2005/8/layout/hProcess9"/>
    <dgm:cxn modelId="{058C801E-052F-44E5-A37C-E3DBD8C67FA7}" type="presParOf" srcId="{7EE95680-F650-4367-AB41-E8397204D375}" destId="{91A92C9B-5A65-418F-9D20-DD9272A489A5}" srcOrd="0" destOrd="0" presId="urn:microsoft.com/office/officeart/2005/8/layout/hProcess9"/>
    <dgm:cxn modelId="{E1466A1F-C183-4056-B4CC-90D311C47CCC}" type="presParOf" srcId="{7EE95680-F650-4367-AB41-E8397204D375}" destId="{E4D58E9D-D052-4476-A527-D2F4D1CC9568}" srcOrd="1" destOrd="0" presId="urn:microsoft.com/office/officeart/2005/8/layout/hProcess9"/>
    <dgm:cxn modelId="{06A03B80-1254-4197-A7B6-7BE5F8D67CD8}" type="presParOf" srcId="{7EE95680-F650-4367-AB41-E8397204D375}" destId="{8B8377AA-F19F-499C-9BBF-D41D56C57469}" srcOrd="2" destOrd="0" presId="urn:microsoft.com/office/officeart/2005/8/layout/hProcess9"/>
    <dgm:cxn modelId="{47BB98D9-7CCC-4F9B-B46F-408658A1C7D3}" type="presParOf" srcId="{7EE95680-F650-4367-AB41-E8397204D375}" destId="{2E7EEED3-D4DE-49DF-8530-7AB209E030E8}" srcOrd="3" destOrd="0" presId="urn:microsoft.com/office/officeart/2005/8/layout/hProcess9"/>
    <dgm:cxn modelId="{C9CEFF1F-3E68-48A9-9001-582CB14FECEA}" type="presParOf" srcId="{7EE95680-F650-4367-AB41-E8397204D375}" destId="{35489057-4C31-4623-9F41-D2A403474B71}" srcOrd="4" destOrd="0" presId="urn:microsoft.com/office/officeart/2005/8/layout/hProcess9"/>
    <dgm:cxn modelId="{EB8990D6-8A28-4BE9-8844-4303997C293B}" type="presParOf" srcId="{7EE95680-F650-4367-AB41-E8397204D375}" destId="{680042BB-C5F0-483B-975B-9C97CDC09285}" srcOrd="5" destOrd="0" presId="urn:microsoft.com/office/officeart/2005/8/layout/hProcess9"/>
    <dgm:cxn modelId="{54D685AE-EC9B-4559-B2B4-DF796CE61202}" type="presParOf" srcId="{7EE95680-F650-4367-AB41-E8397204D375}" destId="{8542E3E6-3915-49CA-A133-B7CD0DB89E5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2231D5A-DA3C-4B03-A452-68569EB3C69F}"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s-ES"/>
        </a:p>
      </dgm:t>
    </dgm:pt>
    <dgm:pt modelId="{0E3E9287-B3D6-4780-AF43-F4ACD084065D}">
      <dgm:prSet phldrT="[Texto]"/>
      <dgm:spPr/>
      <dgm:t>
        <a:bodyPr/>
        <a:lstStyle/>
        <a:p>
          <a:r>
            <a:rPr lang="es-MX" dirty="0" smtClean="0"/>
            <a:t>Catálogo de Programas de Servicio Social 2023</a:t>
          </a:r>
          <a:endParaRPr lang="es-ES" dirty="0"/>
        </a:p>
      </dgm:t>
    </dgm:pt>
    <dgm:pt modelId="{B022D406-A629-48B0-A9D8-9F9BA8301F98}" type="parTrans" cxnId="{D0FC73F4-000D-4500-9E02-61BD1CBA8E60}">
      <dgm:prSet/>
      <dgm:spPr/>
      <dgm:t>
        <a:bodyPr/>
        <a:lstStyle/>
        <a:p>
          <a:endParaRPr lang="es-ES"/>
        </a:p>
      </dgm:t>
    </dgm:pt>
    <dgm:pt modelId="{DEB2CA1B-F87D-4D4D-B7B1-FEB0DD2FCAD1}" type="sibTrans" cxnId="{D0FC73F4-000D-4500-9E02-61BD1CBA8E60}">
      <dgm:prSet/>
      <dgm:spPr/>
      <dgm:t>
        <a:bodyPr/>
        <a:lstStyle/>
        <a:p>
          <a:endParaRPr lang="es-ES"/>
        </a:p>
      </dgm:t>
    </dgm:pt>
    <dgm:pt modelId="{BC771DFD-F7FC-43A8-82E1-B39B1C38DC91}">
      <dgm:prSet phldrT="[Texto]"/>
      <dgm:spPr/>
      <dgm:t>
        <a:bodyPr/>
        <a:lstStyle/>
        <a:p>
          <a:r>
            <a:rPr lang="es-MX" dirty="0" smtClean="0"/>
            <a:t>Coordinación de Servicio Social de la UPN Unidad 113</a:t>
          </a:r>
          <a:endParaRPr lang="es-ES" dirty="0"/>
        </a:p>
      </dgm:t>
    </dgm:pt>
    <dgm:pt modelId="{9B434600-89D0-4600-BDA0-B57FB0FEF649}" type="parTrans" cxnId="{791B639A-D420-4779-BD1E-4491201D697F}">
      <dgm:prSet/>
      <dgm:spPr/>
      <dgm:t>
        <a:bodyPr/>
        <a:lstStyle/>
        <a:p>
          <a:endParaRPr lang="es-ES"/>
        </a:p>
      </dgm:t>
    </dgm:pt>
    <dgm:pt modelId="{5735EB89-BE3C-4C0E-AE7C-E12DC4D65D0B}" type="sibTrans" cxnId="{791B639A-D420-4779-BD1E-4491201D697F}">
      <dgm:prSet/>
      <dgm:spPr/>
      <dgm:t>
        <a:bodyPr/>
        <a:lstStyle/>
        <a:p>
          <a:endParaRPr lang="es-ES"/>
        </a:p>
      </dgm:t>
    </dgm:pt>
    <dgm:pt modelId="{D7D5113B-A9B8-4104-8C15-33D39A4FED03}" type="pres">
      <dgm:prSet presAssocID="{A2231D5A-DA3C-4B03-A452-68569EB3C69F}" presName="Name0" presStyleCnt="0">
        <dgm:presLayoutVars>
          <dgm:dir/>
          <dgm:resizeHandles/>
        </dgm:presLayoutVars>
      </dgm:prSet>
      <dgm:spPr/>
      <dgm:t>
        <a:bodyPr/>
        <a:lstStyle/>
        <a:p>
          <a:endParaRPr lang="es-ES"/>
        </a:p>
      </dgm:t>
    </dgm:pt>
    <dgm:pt modelId="{960165F2-9A72-4D48-B924-2F38EE2B1A05}" type="pres">
      <dgm:prSet presAssocID="{0E3E9287-B3D6-4780-AF43-F4ACD084065D}" presName="composite" presStyleCnt="0"/>
      <dgm:spPr/>
    </dgm:pt>
    <dgm:pt modelId="{125F1ED8-EFA6-4E84-AD3E-3D50AB7ECE26}" type="pres">
      <dgm:prSet presAssocID="{0E3E9287-B3D6-4780-AF43-F4ACD084065D}" presName="rect1" presStyleLbl="bgImgPlace1" presStyleIdx="0" presStyleCnt="2"/>
      <dgm:spPr>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a:ln>
          <a:solidFill>
            <a:schemeClr val="bg2"/>
          </a:solidFill>
        </a:ln>
      </dgm:spPr>
      <dgm:t>
        <a:bodyPr/>
        <a:lstStyle/>
        <a:p>
          <a:endParaRPr lang="es-ES"/>
        </a:p>
      </dgm:t>
    </dgm:pt>
    <dgm:pt modelId="{B9DDB9B5-E7FA-4C96-AF21-B4CDEDF7DDBB}" type="pres">
      <dgm:prSet presAssocID="{0E3E9287-B3D6-4780-AF43-F4ACD084065D}" presName="rect2" presStyleLbl="node1" presStyleIdx="0" presStyleCnt="2">
        <dgm:presLayoutVars>
          <dgm:bulletEnabled val="1"/>
        </dgm:presLayoutVars>
      </dgm:prSet>
      <dgm:spPr/>
      <dgm:t>
        <a:bodyPr/>
        <a:lstStyle/>
        <a:p>
          <a:endParaRPr lang="es-ES"/>
        </a:p>
      </dgm:t>
    </dgm:pt>
    <dgm:pt modelId="{345BE7AD-543E-4386-9F20-94EF9DFB23F1}" type="pres">
      <dgm:prSet presAssocID="{DEB2CA1B-F87D-4D4D-B7B1-FEB0DD2FCAD1}" presName="sibTrans" presStyleCnt="0"/>
      <dgm:spPr/>
    </dgm:pt>
    <dgm:pt modelId="{9C642227-0A3E-46F2-ACF4-335EBB8EA285}" type="pres">
      <dgm:prSet presAssocID="{BC771DFD-F7FC-43A8-82E1-B39B1C38DC91}" presName="composite" presStyleCnt="0"/>
      <dgm:spPr/>
    </dgm:pt>
    <dgm:pt modelId="{F3ACEAB1-11BC-488B-9FB4-F0F8C565D15E}" type="pres">
      <dgm:prSet presAssocID="{BC771DFD-F7FC-43A8-82E1-B39B1C38DC91}" presName="rect1" presStyleLbl="bgImgPlace1" presStyleIdx="1" presStyleCnt="2"/>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t>
        <a:bodyPr/>
        <a:lstStyle/>
        <a:p>
          <a:endParaRPr lang="es-ES"/>
        </a:p>
      </dgm:t>
    </dgm:pt>
    <dgm:pt modelId="{2549FC62-8FBF-464D-B68E-C3EB4C956838}" type="pres">
      <dgm:prSet presAssocID="{BC771DFD-F7FC-43A8-82E1-B39B1C38DC91}" presName="rect2" presStyleLbl="node1" presStyleIdx="1" presStyleCnt="2">
        <dgm:presLayoutVars>
          <dgm:bulletEnabled val="1"/>
        </dgm:presLayoutVars>
      </dgm:prSet>
      <dgm:spPr/>
      <dgm:t>
        <a:bodyPr/>
        <a:lstStyle/>
        <a:p>
          <a:endParaRPr lang="es-ES"/>
        </a:p>
      </dgm:t>
    </dgm:pt>
  </dgm:ptLst>
  <dgm:cxnLst>
    <dgm:cxn modelId="{C3CDAB44-47B3-4D0A-96BA-01052A133CEF}" type="presOf" srcId="{0E3E9287-B3D6-4780-AF43-F4ACD084065D}" destId="{B9DDB9B5-E7FA-4C96-AF21-B4CDEDF7DDBB}" srcOrd="0" destOrd="0" presId="urn:microsoft.com/office/officeart/2008/layout/BendingPictureBlocks"/>
    <dgm:cxn modelId="{D0FC73F4-000D-4500-9E02-61BD1CBA8E60}" srcId="{A2231D5A-DA3C-4B03-A452-68569EB3C69F}" destId="{0E3E9287-B3D6-4780-AF43-F4ACD084065D}" srcOrd="0" destOrd="0" parTransId="{B022D406-A629-48B0-A9D8-9F9BA8301F98}" sibTransId="{DEB2CA1B-F87D-4D4D-B7B1-FEB0DD2FCAD1}"/>
    <dgm:cxn modelId="{1FAC1D13-33C9-4E85-8D9A-085B3D09AA3A}" type="presOf" srcId="{BC771DFD-F7FC-43A8-82E1-B39B1C38DC91}" destId="{2549FC62-8FBF-464D-B68E-C3EB4C956838}" srcOrd="0" destOrd="0" presId="urn:microsoft.com/office/officeart/2008/layout/BendingPictureBlocks"/>
    <dgm:cxn modelId="{15F5EB89-B41A-48D0-8051-CE2140B8FBEE}" type="presOf" srcId="{A2231D5A-DA3C-4B03-A452-68569EB3C69F}" destId="{D7D5113B-A9B8-4104-8C15-33D39A4FED03}" srcOrd="0" destOrd="0" presId="urn:microsoft.com/office/officeart/2008/layout/BendingPictureBlocks"/>
    <dgm:cxn modelId="{791B639A-D420-4779-BD1E-4491201D697F}" srcId="{A2231D5A-DA3C-4B03-A452-68569EB3C69F}" destId="{BC771DFD-F7FC-43A8-82E1-B39B1C38DC91}" srcOrd="1" destOrd="0" parTransId="{9B434600-89D0-4600-BDA0-B57FB0FEF649}" sibTransId="{5735EB89-BE3C-4C0E-AE7C-E12DC4D65D0B}"/>
    <dgm:cxn modelId="{8E2C8909-9572-4AC8-838E-72A1B6531692}" type="presParOf" srcId="{D7D5113B-A9B8-4104-8C15-33D39A4FED03}" destId="{960165F2-9A72-4D48-B924-2F38EE2B1A05}" srcOrd="0" destOrd="0" presId="urn:microsoft.com/office/officeart/2008/layout/BendingPictureBlocks"/>
    <dgm:cxn modelId="{96866C81-9CE6-476D-B9AF-B5229EF71C37}" type="presParOf" srcId="{960165F2-9A72-4D48-B924-2F38EE2B1A05}" destId="{125F1ED8-EFA6-4E84-AD3E-3D50AB7ECE26}" srcOrd="0" destOrd="0" presId="urn:microsoft.com/office/officeart/2008/layout/BendingPictureBlocks"/>
    <dgm:cxn modelId="{699E8AB4-0411-4356-997F-ECF2749EA76C}" type="presParOf" srcId="{960165F2-9A72-4D48-B924-2F38EE2B1A05}" destId="{B9DDB9B5-E7FA-4C96-AF21-B4CDEDF7DDBB}" srcOrd="1" destOrd="0" presId="urn:microsoft.com/office/officeart/2008/layout/BendingPictureBlocks"/>
    <dgm:cxn modelId="{865AD472-A579-40B3-A294-5C56623365C6}" type="presParOf" srcId="{D7D5113B-A9B8-4104-8C15-33D39A4FED03}" destId="{345BE7AD-543E-4386-9F20-94EF9DFB23F1}" srcOrd="1" destOrd="0" presId="urn:microsoft.com/office/officeart/2008/layout/BendingPictureBlocks"/>
    <dgm:cxn modelId="{6B2CA1A5-1EF4-45E0-A593-D7F88DC08D5C}" type="presParOf" srcId="{D7D5113B-A9B8-4104-8C15-33D39A4FED03}" destId="{9C642227-0A3E-46F2-ACF4-335EBB8EA285}" srcOrd="2" destOrd="0" presId="urn:microsoft.com/office/officeart/2008/layout/BendingPictureBlocks"/>
    <dgm:cxn modelId="{11ABC95C-F930-4A00-9C69-8600A92AF0F0}" type="presParOf" srcId="{9C642227-0A3E-46F2-ACF4-335EBB8EA285}" destId="{F3ACEAB1-11BC-488B-9FB4-F0F8C565D15E}" srcOrd="0" destOrd="0" presId="urn:microsoft.com/office/officeart/2008/layout/BendingPictureBlocks"/>
    <dgm:cxn modelId="{A1644218-EFA8-4B4C-89A4-BF1242FA1743}" type="presParOf" srcId="{9C642227-0A3E-46F2-ACF4-335EBB8EA285}" destId="{2549FC62-8FBF-464D-B68E-C3EB4C956838}"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F069C8-BEF8-4629-AAD7-03B33310E1EE}" type="doc">
      <dgm:prSet loTypeId="urn:microsoft.com/office/officeart/2005/8/layout/cycle4" loCatId="matrix" qsTypeId="urn:microsoft.com/office/officeart/2005/8/quickstyle/3d3" qsCatId="3D" csTypeId="urn:microsoft.com/office/officeart/2005/8/colors/colorful4" csCatId="colorful" phldr="1"/>
      <dgm:spPr/>
      <dgm:t>
        <a:bodyPr/>
        <a:lstStyle/>
        <a:p>
          <a:endParaRPr lang="es-ES"/>
        </a:p>
      </dgm:t>
    </dgm:pt>
    <dgm:pt modelId="{DB5A7D1E-A085-4AB9-94F4-5F728F4C9107}">
      <dgm:prSet phldrT="[Texto]"/>
      <dgm:spPr/>
      <dgm:t>
        <a:bodyPr/>
        <a:lstStyle/>
        <a:p>
          <a:r>
            <a:rPr lang="es-MX" dirty="0" smtClean="0"/>
            <a:t>Elección de programa</a:t>
          </a:r>
          <a:endParaRPr lang="es-ES" dirty="0"/>
        </a:p>
      </dgm:t>
    </dgm:pt>
    <dgm:pt modelId="{D4EE2CE2-D4D8-4439-B086-D4893F97DBF5}" type="parTrans" cxnId="{5F6D60F6-019F-4369-A27E-8098B316F8B8}">
      <dgm:prSet/>
      <dgm:spPr/>
      <dgm:t>
        <a:bodyPr/>
        <a:lstStyle/>
        <a:p>
          <a:endParaRPr lang="es-ES"/>
        </a:p>
      </dgm:t>
    </dgm:pt>
    <dgm:pt modelId="{A1A9691B-438F-4426-B5DC-0771E1D29386}" type="sibTrans" cxnId="{5F6D60F6-019F-4369-A27E-8098B316F8B8}">
      <dgm:prSet/>
      <dgm:spPr/>
      <dgm:t>
        <a:bodyPr/>
        <a:lstStyle/>
        <a:p>
          <a:endParaRPr lang="es-ES"/>
        </a:p>
      </dgm:t>
    </dgm:pt>
    <dgm:pt modelId="{678E9A52-38AD-4626-9555-438D06CABAB1}">
      <dgm:prSet phldrT="[Texto]"/>
      <dgm:spPr/>
      <dgm:t>
        <a:bodyPr/>
        <a:lstStyle/>
        <a:p>
          <a:r>
            <a:rPr lang="es-MX" dirty="0" smtClean="0"/>
            <a:t>Catálogo de Programas de servicio social 2023</a:t>
          </a:r>
          <a:endParaRPr lang="es-ES" dirty="0"/>
        </a:p>
      </dgm:t>
    </dgm:pt>
    <dgm:pt modelId="{A79BDB0A-E7C5-4EB7-922A-0A9F0ABF5C23}" type="parTrans" cxnId="{B4E52229-2CDE-4010-871D-D13C0F15A974}">
      <dgm:prSet/>
      <dgm:spPr/>
      <dgm:t>
        <a:bodyPr/>
        <a:lstStyle/>
        <a:p>
          <a:endParaRPr lang="es-ES"/>
        </a:p>
      </dgm:t>
    </dgm:pt>
    <dgm:pt modelId="{D6B1FCB6-C5CF-4C4E-AAE3-CB63D67D4E8B}" type="sibTrans" cxnId="{B4E52229-2CDE-4010-871D-D13C0F15A974}">
      <dgm:prSet/>
      <dgm:spPr/>
      <dgm:t>
        <a:bodyPr/>
        <a:lstStyle/>
        <a:p>
          <a:endParaRPr lang="es-ES"/>
        </a:p>
      </dgm:t>
    </dgm:pt>
    <dgm:pt modelId="{2BBBD3A7-2F65-4875-81C3-BC09E6C4DFB2}">
      <dgm:prSet phldrT="[Texto]"/>
      <dgm:spPr/>
      <dgm:t>
        <a:bodyPr/>
        <a:lstStyle/>
        <a:p>
          <a:r>
            <a:rPr lang="es-MX" dirty="0" smtClean="0"/>
            <a:t>Formatos</a:t>
          </a:r>
          <a:endParaRPr lang="es-ES" dirty="0"/>
        </a:p>
      </dgm:t>
    </dgm:pt>
    <dgm:pt modelId="{74EEF24C-06FF-492F-826F-72CC65251971}" type="parTrans" cxnId="{60F81D1F-6CEF-46FD-81DE-8DD81BC50C97}">
      <dgm:prSet/>
      <dgm:spPr/>
      <dgm:t>
        <a:bodyPr/>
        <a:lstStyle/>
        <a:p>
          <a:endParaRPr lang="es-ES"/>
        </a:p>
      </dgm:t>
    </dgm:pt>
    <dgm:pt modelId="{F5973DA3-1339-4E7D-A089-173BA1380869}" type="sibTrans" cxnId="{60F81D1F-6CEF-46FD-81DE-8DD81BC50C97}">
      <dgm:prSet/>
      <dgm:spPr/>
      <dgm:t>
        <a:bodyPr/>
        <a:lstStyle/>
        <a:p>
          <a:endParaRPr lang="es-ES"/>
        </a:p>
      </dgm:t>
    </dgm:pt>
    <dgm:pt modelId="{7934C8A0-D4A7-41C3-8F26-12EC87D3C047}">
      <dgm:prSet phldrT="[Texto]"/>
      <dgm:spPr/>
      <dgm:t>
        <a:bodyPr/>
        <a:lstStyle/>
        <a:p>
          <a:r>
            <a:rPr lang="es-MX" dirty="0" smtClean="0"/>
            <a:t>Inicio</a:t>
          </a:r>
          <a:endParaRPr lang="es-ES" dirty="0"/>
        </a:p>
      </dgm:t>
    </dgm:pt>
    <dgm:pt modelId="{1632BAA5-5856-43CC-93FC-1F8C39EE5734}" type="parTrans" cxnId="{E9E48869-7437-4F70-8BD7-14A506A6C928}">
      <dgm:prSet/>
      <dgm:spPr/>
      <dgm:t>
        <a:bodyPr/>
        <a:lstStyle/>
        <a:p>
          <a:endParaRPr lang="es-ES"/>
        </a:p>
      </dgm:t>
    </dgm:pt>
    <dgm:pt modelId="{75945210-579E-4176-A5DE-4F1AA1134EB8}" type="sibTrans" cxnId="{E9E48869-7437-4F70-8BD7-14A506A6C928}">
      <dgm:prSet/>
      <dgm:spPr/>
      <dgm:t>
        <a:bodyPr/>
        <a:lstStyle/>
        <a:p>
          <a:endParaRPr lang="es-ES"/>
        </a:p>
      </dgm:t>
    </dgm:pt>
    <dgm:pt modelId="{5C61D9C0-607E-47ED-A62C-90339E831457}">
      <dgm:prSet phldrT="[Texto]"/>
      <dgm:spPr/>
      <dgm:t>
        <a:bodyPr/>
        <a:lstStyle/>
        <a:p>
          <a:r>
            <a:rPr lang="es-MX" dirty="0" smtClean="0"/>
            <a:t>Asesoría y orientación</a:t>
          </a:r>
          <a:endParaRPr lang="es-ES" dirty="0"/>
        </a:p>
      </dgm:t>
    </dgm:pt>
    <dgm:pt modelId="{3F52AEEA-21DA-4288-8D4A-5FBB0A02E779}" type="parTrans" cxnId="{A2177841-DE5F-41DA-AEC0-6E509FC623EF}">
      <dgm:prSet/>
      <dgm:spPr/>
      <dgm:t>
        <a:bodyPr/>
        <a:lstStyle/>
        <a:p>
          <a:endParaRPr lang="es-ES"/>
        </a:p>
      </dgm:t>
    </dgm:pt>
    <dgm:pt modelId="{A3231240-6A35-439E-B09E-548594C7938D}" type="sibTrans" cxnId="{A2177841-DE5F-41DA-AEC0-6E509FC623EF}">
      <dgm:prSet/>
      <dgm:spPr/>
      <dgm:t>
        <a:bodyPr/>
        <a:lstStyle/>
        <a:p>
          <a:endParaRPr lang="es-ES"/>
        </a:p>
      </dgm:t>
    </dgm:pt>
    <dgm:pt modelId="{6E0382B8-86DE-47DD-9AFA-DDED9305B055}">
      <dgm:prSet phldrT="[Texto]"/>
      <dgm:spPr/>
      <dgm:t>
        <a:bodyPr/>
        <a:lstStyle/>
        <a:p>
          <a:r>
            <a:rPr lang="es-MX" dirty="0" smtClean="0"/>
            <a:t>Coordinación de Servicio Social</a:t>
          </a:r>
          <a:endParaRPr lang="es-ES" dirty="0"/>
        </a:p>
      </dgm:t>
    </dgm:pt>
    <dgm:pt modelId="{3D781352-9045-405E-ADBE-CB65703B8700}" type="parTrans" cxnId="{9B7903CA-D0A3-43C6-A4AF-8B093FA715FF}">
      <dgm:prSet/>
      <dgm:spPr/>
      <dgm:t>
        <a:bodyPr/>
        <a:lstStyle/>
        <a:p>
          <a:endParaRPr lang="es-ES"/>
        </a:p>
      </dgm:t>
    </dgm:pt>
    <dgm:pt modelId="{2486D10B-4E66-4EEF-9E47-D865643E3893}" type="sibTrans" cxnId="{9B7903CA-D0A3-43C6-A4AF-8B093FA715FF}">
      <dgm:prSet/>
      <dgm:spPr/>
      <dgm:t>
        <a:bodyPr/>
        <a:lstStyle/>
        <a:p>
          <a:endParaRPr lang="es-ES"/>
        </a:p>
      </dgm:t>
    </dgm:pt>
    <dgm:pt modelId="{FC4C8967-BE54-487C-9B98-622FDA6270AC}">
      <dgm:prSet phldrT="[Texto]"/>
      <dgm:spPr/>
      <dgm:t>
        <a:bodyPr/>
        <a:lstStyle/>
        <a:p>
          <a:r>
            <a:rPr lang="es-MX" dirty="0" smtClean="0"/>
            <a:t>Acompañamiento</a:t>
          </a:r>
          <a:endParaRPr lang="es-ES" dirty="0"/>
        </a:p>
      </dgm:t>
    </dgm:pt>
    <dgm:pt modelId="{EA3E7955-8F2F-4F9A-A652-5FEA108A8818}" type="parTrans" cxnId="{08DDCCDB-B3C7-4485-A86E-196195AA672E}">
      <dgm:prSet/>
      <dgm:spPr/>
      <dgm:t>
        <a:bodyPr/>
        <a:lstStyle/>
        <a:p>
          <a:endParaRPr lang="es-ES"/>
        </a:p>
      </dgm:t>
    </dgm:pt>
    <dgm:pt modelId="{FB18FE05-E15A-47BA-8F5B-E6A03515E2E9}" type="sibTrans" cxnId="{08DDCCDB-B3C7-4485-A86E-196195AA672E}">
      <dgm:prSet/>
      <dgm:spPr/>
      <dgm:t>
        <a:bodyPr/>
        <a:lstStyle/>
        <a:p>
          <a:endParaRPr lang="es-ES"/>
        </a:p>
      </dgm:t>
    </dgm:pt>
    <dgm:pt modelId="{4136079C-9EA5-43FB-B9E1-B85CF1BC42D8}">
      <dgm:prSet phldrT="[Texto]"/>
      <dgm:spPr/>
      <dgm:t>
        <a:bodyPr/>
        <a:lstStyle/>
        <a:p>
          <a:r>
            <a:rPr lang="es-MX" dirty="0" smtClean="0"/>
            <a:t>Coordinación de Servicio Social</a:t>
          </a:r>
          <a:endParaRPr lang="es-ES" dirty="0"/>
        </a:p>
      </dgm:t>
    </dgm:pt>
    <dgm:pt modelId="{D3243CD6-B5E2-4EE9-92B0-65F9C77F0C8F}" type="parTrans" cxnId="{1B29FE04-176B-4649-ADBC-6F6911CC260A}">
      <dgm:prSet/>
      <dgm:spPr/>
      <dgm:t>
        <a:bodyPr/>
        <a:lstStyle/>
        <a:p>
          <a:endParaRPr lang="es-ES"/>
        </a:p>
      </dgm:t>
    </dgm:pt>
    <dgm:pt modelId="{2AF82EE5-34EC-437F-83C7-70D0BD07044D}" type="sibTrans" cxnId="{1B29FE04-176B-4649-ADBC-6F6911CC260A}">
      <dgm:prSet/>
      <dgm:spPr/>
      <dgm:t>
        <a:bodyPr/>
        <a:lstStyle/>
        <a:p>
          <a:endParaRPr lang="es-ES"/>
        </a:p>
      </dgm:t>
    </dgm:pt>
    <dgm:pt modelId="{9A9923DD-817C-4756-9DC3-BA22509348AE}">
      <dgm:prSet phldrT="[Texto]"/>
      <dgm:spPr/>
      <dgm:t>
        <a:bodyPr/>
        <a:lstStyle/>
        <a:p>
          <a:r>
            <a:rPr lang="es-MX" dirty="0" smtClean="0"/>
            <a:t>Transcurso</a:t>
          </a:r>
          <a:endParaRPr lang="es-ES" dirty="0"/>
        </a:p>
      </dgm:t>
    </dgm:pt>
    <dgm:pt modelId="{3C65AB21-241A-4D96-9A88-AF8311C98606}" type="parTrans" cxnId="{2FFEB5E0-2041-45E1-B052-FD9BD3BF75AD}">
      <dgm:prSet/>
      <dgm:spPr/>
      <dgm:t>
        <a:bodyPr/>
        <a:lstStyle/>
        <a:p>
          <a:endParaRPr lang="es-ES"/>
        </a:p>
      </dgm:t>
    </dgm:pt>
    <dgm:pt modelId="{BF6771EE-4FBA-471F-83D1-D97F0C055D43}" type="sibTrans" cxnId="{2FFEB5E0-2041-45E1-B052-FD9BD3BF75AD}">
      <dgm:prSet/>
      <dgm:spPr/>
      <dgm:t>
        <a:bodyPr/>
        <a:lstStyle/>
        <a:p>
          <a:endParaRPr lang="es-ES"/>
        </a:p>
      </dgm:t>
    </dgm:pt>
    <dgm:pt modelId="{1F8CF7E7-F11E-48ED-B014-AF95673787BE}">
      <dgm:prSet phldrT="[Texto]"/>
      <dgm:spPr/>
      <dgm:t>
        <a:bodyPr/>
        <a:lstStyle/>
        <a:p>
          <a:r>
            <a:rPr lang="es-MX" dirty="0" smtClean="0"/>
            <a:t>Fin</a:t>
          </a:r>
          <a:endParaRPr lang="es-ES" dirty="0"/>
        </a:p>
      </dgm:t>
    </dgm:pt>
    <dgm:pt modelId="{CAE5D998-AA89-434E-8D9F-1C8766D3AC87}" type="parTrans" cxnId="{87712083-3BF8-486E-AD77-5F905E951296}">
      <dgm:prSet/>
      <dgm:spPr/>
      <dgm:t>
        <a:bodyPr/>
        <a:lstStyle/>
        <a:p>
          <a:endParaRPr lang="es-ES"/>
        </a:p>
      </dgm:t>
    </dgm:pt>
    <dgm:pt modelId="{2BB3C68E-0724-4147-84E5-CB88E55A5650}" type="sibTrans" cxnId="{87712083-3BF8-486E-AD77-5F905E951296}">
      <dgm:prSet/>
      <dgm:spPr/>
      <dgm:t>
        <a:bodyPr/>
        <a:lstStyle/>
        <a:p>
          <a:endParaRPr lang="es-ES"/>
        </a:p>
      </dgm:t>
    </dgm:pt>
    <dgm:pt modelId="{EF64E268-F079-42E3-A2F6-00455CEFC756}">
      <dgm:prSet phldrT="[Texto]"/>
      <dgm:spPr/>
      <dgm:t>
        <a:bodyPr/>
        <a:lstStyle/>
        <a:p>
          <a:r>
            <a:rPr lang="es-MX" dirty="0" smtClean="0"/>
            <a:t>Institución Receptora</a:t>
          </a:r>
          <a:endParaRPr lang="es-ES" dirty="0"/>
        </a:p>
      </dgm:t>
    </dgm:pt>
    <dgm:pt modelId="{95F4251D-FBED-4739-8319-567DC83173BF}" type="parTrans" cxnId="{4EBEA98B-070F-48F4-B60C-FC9EE3CE642A}">
      <dgm:prSet/>
      <dgm:spPr/>
      <dgm:t>
        <a:bodyPr/>
        <a:lstStyle/>
        <a:p>
          <a:endParaRPr lang="es-ES"/>
        </a:p>
      </dgm:t>
    </dgm:pt>
    <dgm:pt modelId="{6E0DA2FA-B6AA-47AA-914D-E4A4B20687D1}" type="sibTrans" cxnId="{4EBEA98B-070F-48F4-B60C-FC9EE3CE642A}">
      <dgm:prSet/>
      <dgm:spPr/>
      <dgm:t>
        <a:bodyPr/>
        <a:lstStyle/>
        <a:p>
          <a:endParaRPr lang="es-ES"/>
        </a:p>
      </dgm:t>
    </dgm:pt>
    <dgm:pt modelId="{35802538-1A14-4585-935E-194086E61C41}">
      <dgm:prSet phldrT="[Texto]"/>
      <dgm:spPr/>
      <dgm:t>
        <a:bodyPr/>
        <a:lstStyle/>
        <a:p>
          <a:r>
            <a:rPr lang="es-MX" dirty="0" smtClean="0"/>
            <a:t>Profesores de la Universidad</a:t>
          </a:r>
          <a:endParaRPr lang="es-ES" dirty="0"/>
        </a:p>
      </dgm:t>
    </dgm:pt>
    <dgm:pt modelId="{980AC890-9E41-44FC-84A5-5FF2C8CC7E0A}" type="parTrans" cxnId="{4748AD3B-ED5C-495A-A700-80C3A283984C}">
      <dgm:prSet/>
      <dgm:spPr/>
      <dgm:t>
        <a:bodyPr/>
        <a:lstStyle/>
        <a:p>
          <a:endParaRPr lang="es-ES"/>
        </a:p>
      </dgm:t>
    </dgm:pt>
    <dgm:pt modelId="{1580DA24-4EE1-407B-9A99-21CADE0FD99A}" type="sibTrans" cxnId="{4748AD3B-ED5C-495A-A700-80C3A283984C}">
      <dgm:prSet/>
      <dgm:spPr/>
      <dgm:t>
        <a:bodyPr/>
        <a:lstStyle/>
        <a:p>
          <a:endParaRPr lang="es-ES"/>
        </a:p>
      </dgm:t>
    </dgm:pt>
    <dgm:pt modelId="{CF7D5245-0973-4A88-A525-23A7850D9A40}">
      <dgm:prSet phldrT="[Texto]"/>
      <dgm:spPr/>
      <dgm:t>
        <a:bodyPr/>
        <a:lstStyle/>
        <a:p>
          <a:r>
            <a:rPr lang="es-MX" dirty="0" smtClean="0"/>
            <a:t>Institución Receptora</a:t>
          </a:r>
          <a:endParaRPr lang="es-ES" dirty="0"/>
        </a:p>
      </dgm:t>
    </dgm:pt>
    <dgm:pt modelId="{6EC2B7FD-082D-4B50-B537-C3A9884E4513}" type="parTrans" cxnId="{8863655A-DD2C-42F3-BB48-1E98B91CFB9B}">
      <dgm:prSet/>
      <dgm:spPr/>
      <dgm:t>
        <a:bodyPr/>
        <a:lstStyle/>
        <a:p>
          <a:endParaRPr lang="es-ES"/>
        </a:p>
      </dgm:t>
    </dgm:pt>
    <dgm:pt modelId="{51CBD6CA-1C04-455F-8955-3466894825F0}" type="sibTrans" cxnId="{8863655A-DD2C-42F3-BB48-1E98B91CFB9B}">
      <dgm:prSet/>
      <dgm:spPr/>
      <dgm:t>
        <a:bodyPr/>
        <a:lstStyle/>
        <a:p>
          <a:endParaRPr lang="es-ES"/>
        </a:p>
      </dgm:t>
    </dgm:pt>
    <dgm:pt modelId="{B7A54976-BF1A-4BCA-81B5-11B886063BCC}">
      <dgm:prSet phldrT="[Texto]"/>
      <dgm:spPr/>
      <dgm:t>
        <a:bodyPr/>
        <a:lstStyle/>
        <a:p>
          <a:r>
            <a:rPr lang="es-MX" dirty="0" smtClean="0"/>
            <a:t>Supervisiones</a:t>
          </a:r>
          <a:endParaRPr lang="es-ES" dirty="0"/>
        </a:p>
      </dgm:t>
    </dgm:pt>
    <dgm:pt modelId="{6B04034E-5EEA-4CBD-8360-DC648291B291}" type="parTrans" cxnId="{CB915B1A-D143-49CE-BFD0-17D7D0E865AC}">
      <dgm:prSet/>
      <dgm:spPr/>
      <dgm:t>
        <a:bodyPr/>
        <a:lstStyle/>
        <a:p>
          <a:endParaRPr lang="es-ES"/>
        </a:p>
      </dgm:t>
    </dgm:pt>
    <dgm:pt modelId="{16D69865-AC38-4A42-8EE3-4BD189B51D5D}" type="sibTrans" cxnId="{CB915B1A-D143-49CE-BFD0-17D7D0E865AC}">
      <dgm:prSet/>
      <dgm:spPr/>
      <dgm:t>
        <a:bodyPr/>
        <a:lstStyle/>
        <a:p>
          <a:endParaRPr lang="es-ES"/>
        </a:p>
      </dgm:t>
    </dgm:pt>
    <dgm:pt modelId="{997DAA6C-A66F-422B-AC16-F2AE5CDEDB5F}">
      <dgm:prSet phldrT="[Texto]"/>
      <dgm:spPr/>
      <dgm:t>
        <a:bodyPr/>
        <a:lstStyle/>
        <a:p>
          <a:r>
            <a:rPr lang="es-MX" dirty="0" smtClean="0"/>
            <a:t>Realimentaciones</a:t>
          </a:r>
          <a:endParaRPr lang="es-ES" dirty="0"/>
        </a:p>
      </dgm:t>
    </dgm:pt>
    <dgm:pt modelId="{2BA5167C-F712-4DB2-A293-096C3B4F29A6}" type="parTrans" cxnId="{324278D8-3826-43E4-8966-354B9120F26F}">
      <dgm:prSet/>
      <dgm:spPr/>
      <dgm:t>
        <a:bodyPr/>
        <a:lstStyle/>
        <a:p>
          <a:endParaRPr lang="es-ES"/>
        </a:p>
      </dgm:t>
    </dgm:pt>
    <dgm:pt modelId="{FDA938DC-5012-4D11-A8D1-B157F0D76BB6}" type="sibTrans" cxnId="{324278D8-3826-43E4-8966-354B9120F26F}">
      <dgm:prSet/>
      <dgm:spPr/>
      <dgm:t>
        <a:bodyPr/>
        <a:lstStyle/>
        <a:p>
          <a:endParaRPr lang="es-ES"/>
        </a:p>
      </dgm:t>
    </dgm:pt>
    <dgm:pt modelId="{E28B953A-8077-4C27-87FB-61DC0088583A}" type="pres">
      <dgm:prSet presAssocID="{BFF069C8-BEF8-4629-AAD7-03B33310E1EE}" presName="cycleMatrixDiagram" presStyleCnt="0">
        <dgm:presLayoutVars>
          <dgm:chMax val="1"/>
          <dgm:dir/>
          <dgm:animLvl val="lvl"/>
          <dgm:resizeHandles val="exact"/>
        </dgm:presLayoutVars>
      </dgm:prSet>
      <dgm:spPr/>
      <dgm:t>
        <a:bodyPr/>
        <a:lstStyle/>
        <a:p>
          <a:endParaRPr lang="es-ES"/>
        </a:p>
      </dgm:t>
    </dgm:pt>
    <dgm:pt modelId="{9330AB0F-6DA5-4B19-B248-2B0638714C66}" type="pres">
      <dgm:prSet presAssocID="{BFF069C8-BEF8-4629-AAD7-03B33310E1EE}" presName="children" presStyleCnt="0"/>
      <dgm:spPr/>
    </dgm:pt>
    <dgm:pt modelId="{256BB65F-3088-4C9A-8DD6-A799D51C7912}" type="pres">
      <dgm:prSet presAssocID="{BFF069C8-BEF8-4629-AAD7-03B33310E1EE}" presName="child1group" presStyleCnt="0"/>
      <dgm:spPr/>
    </dgm:pt>
    <dgm:pt modelId="{3C6D0990-16C7-4BB5-8581-678AAF511C83}" type="pres">
      <dgm:prSet presAssocID="{BFF069C8-BEF8-4629-AAD7-03B33310E1EE}" presName="child1" presStyleLbl="bgAcc1" presStyleIdx="0" presStyleCnt="4"/>
      <dgm:spPr/>
      <dgm:t>
        <a:bodyPr/>
        <a:lstStyle/>
        <a:p>
          <a:endParaRPr lang="es-ES"/>
        </a:p>
      </dgm:t>
    </dgm:pt>
    <dgm:pt modelId="{E51A27B3-16BA-4BB7-B42C-2D6428D8B7DC}" type="pres">
      <dgm:prSet presAssocID="{BFF069C8-BEF8-4629-AAD7-03B33310E1EE}" presName="child1Text" presStyleLbl="bgAcc1" presStyleIdx="0" presStyleCnt="4">
        <dgm:presLayoutVars>
          <dgm:bulletEnabled val="1"/>
        </dgm:presLayoutVars>
      </dgm:prSet>
      <dgm:spPr/>
      <dgm:t>
        <a:bodyPr/>
        <a:lstStyle/>
        <a:p>
          <a:endParaRPr lang="es-ES"/>
        </a:p>
      </dgm:t>
    </dgm:pt>
    <dgm:pt modelId="{3590CFCA-CBFF-4D5E-A8E8-0D56052FFF9B}" type="pres">
      <dgm:prSet presAssocID="{BFF069C8-BEF8-4629-AAD7-03B33310E1EE}" presName="child2group" presStyleCnt="0"/>
      <dgm:spPr/>
    </dgm:pt>
    <dgm:pt modelId="{098E93CC-FE0D-4F7F-B252-7BCE03B13797}" type="pres">
      <dgm:prSet presAssocID="{BFF069C8-BEF8-4629-AAD7-03B33310E1EE}" presName="child2" presStyleLbl="bgAcc1" presStyleIdx="1" presStyleCnt="4"/>
      <dgm:spPr/>
      <dgm:t>
        <a:bodyPr/>
        <a:lstStyle/>
        <a:p>
          <a:endParaRPr lang="es-ES"/>
        </a:p>
      </dgm:t>
    </dgm:pt>
    <dgm:pt modelId="{F3147FB0-E3AE-4F79-9CCB-910CE190884E}" type="pres">
      <dgm:prSet presAssocID="{BFF069C8-BEF8-4629-AAD7-03B33310E1EE}" presName="child2Text" presStyleLbl="bgAcc1" presStyleIdx="1" presStyleCnt="4">
        <dgm:presLayoutVars>
          <dgm:bulletEnabled val="1"/>
        </dgm:presLayoutVars>
      </dgm:prSet>
      <dgm:spPr/>
      <dgm:t>
        <a:bodyPr/>
        <a:lstStyle/>
        <a:p>
          <a:endParaRPr lang="es-ES"/>
        </a:p>
      </dgm:t>
    </dgm:pt>
    <dgm:pt modelId="{4F6CD127-D895-4273-BC7D-DB29FF37D5DF}" type="pres">
      <dgm:prSet presAssocID="{BFF069C8-BEF8-4629-AAD7-03B33310E1EE}" presName="child3group" presStyleCnt="0"/>
      <dgm:spPr/>
    </dgm:pt>
    <dgm:pt modelId="{DB216A36-94FD-4973-A259-867625A45F82}" type="pres">
      <dgm:prSet presAssocID="{BFF069C8-BEF8-4629-AAD7-03B33310E1EE}" presName="child3" presStyleLbl="bgAcc1" presStyleIdx="2" presStyleCnt="4"/>
      <dgm:spPr/>
      <dgm:t>
        <a:bodyPr/>
        <a:lstStyle/>
        <a:p>
          <a:endParaRPr lang="es-ES"/>
        </a:p>
      </dgm:t>
    </dgm:pt>
    <dgm:pt modelId="{C0B33DDD-8E3A-49DC-A290-C7BA9B4C816D}" type="pres">
      <dgm:prSet presAssocID="{BFF069C8-BEF8-4629-AAD7-03B33310E1EE}" presName="child3Text" presStyleLbl="bgAcc1" presStyleIdx="2" presStyleCnt="4">
        <dgm:presLayoutVars>
          <dgm:bulletEnabled val="1"/>
        </dgm:presLayoutVars>
      </dgm:prSet>
      <dgm:spPr/>
      <dgm:t>
        <a:bodyPr/>
        <a:lstStyle/>
        <a:p>
          <a:endParaRPr lang="es-ES"/>
        </a:p>
      </dgm:t>
    </dgm:pt>
    <dgm:pt modelId="{1BA864BD-C70F-46B1-B6EF-1AFAA02B47D6}" type="pres">
      <dgm:prSet presAssocID="{BFF069C8-BEF8-4629-AAD7-03B33310E1EE}" presName="child4group" presStyleCnt="0"/>
      <dgm:spPr/>
    </dgm:pt>
    <dgm:pt modelId="{5ED0E14F-E191-4D25-9629-1AE2FF8B3319}" type="pres">
      <dgm:prSet presAssocID="{BFF069C8-BEF8-4629-AAD7-03B33310E1EE}" presName="child4" presStyleLbl="bgAcc1" presStyleIdx="3" presStyleCnt="4"/>
      <dgm:spPr/>
      <dgm:t>
        <a:bodyPr/>
        <a:lstStyle/>
        <a:p>
          <a:endParaRPr lang="es-ES"/>
        </a:p>
      </dgm:t>
    </dgm:pt>
    <dgm:pt modelId="{26354C5C-AF3F-48E3-902D-74B711B161FB}" type="pres">
      <dgm:prSet presAssocID="{BFF069C8-BEF8-4629-AAD7-03B33310E1EE}" presName="child4Text" presStyleLbl="bgAcc1" presStyleIdx="3" presStyleCnt="4">
        <dgm:presLayoutVars>
          <dgm:bulletEnabled val="1"/>
        </dgm:presLayoutVars>
      </dgm:prSet>
      <dgm:spPr/>
      <dgm:t>
        <a:bodyPr/>
        <a:lstStyle/>
        <a:p>
          <a:endParaRPr lang="es-ES"/>
        </a:p>
      </dgm:t>
    </dgm:pt>
    <dgm:pt modelId="{EE10E6BD-4B84-497C-AE9D-F7E29A68DF07}" type="pres">
      <dgm:prSet presAssocID="{BFF069C8-BEF8-4629-AAD7-03B33310E1EE}" presName="childPlaceholder" presStyleCnt="0"/>
      <dgm:spPr/>
    </dgm:pt>
    <dgm:pt modelId="{11C91CA9-620D-4FE1-9909-2A6645A04192}" type="pres">
      <dgm:prSet presAssocID="{BFF069C8-BEF8-4629-AAD7-03B33310E1EE}" presName="circle" presStyleCnt="0"/>
      <dgm:spPr/>
    </dgm:pt>
    <dgm:pt modelId="{A13B45C3-F617-4414-9194-CC6F4B9EA54F}" type="pres">
      <dgm:prSet presAssocID="{BFF069C8-BEF8-4629-AAD7-03B33310E1EE}" presName="quadrant1" presStyleLbl="node1" presStyleIdx="0" presStyleCnt="4">
        <dgm:presLayoutVars>
          <dgm:chMax val="1"/>
          <dgm:bulletEnabled val="1"/>
        </dgm:presLayoutVars>
      </dgm:prSet>
      <dgm:spPr/>
      <dgm:t>
        <a:bodyPr/>
        <a:lstStyle/>
        <a:p>
          <a:endParaRPr lang="es-ES"/>
        </a:p>
      </dgm:t>
    </dgm:pt>
    <dgm:pt modelId="{57F01051-04F6-4B14-A00D-48971FB0C8C9}" type="pres">
      <dgm:prSet presAssocID="{BFF069C8-BEF8-4629-AAD7-03B33310E1EE}" presName="quadrant2" presStyleLbl="node1" presStyleIdx="1" presStyleCnt="4">
        <dgm:presLayoutVars>
          <dgm:chMax val="1"/>
          <dgm:bulletEnabled val="1"/>
        </dgm:presLayoutVars>
      </dgm:prSet>
      <dgm:spPr/>
      <dgm:t>
        <a:bodyPr/>
        <a:lstStyle/>
        <a:p>
          <a:endParaRPr lang="es-ES"/>
        </a:p>
      </dgm:t>
    </dgm:pt>
    <dgm:pt modelId="{04CA90F0-6CB2-42A1-B6E7-AD1F2ADF08AE}" type="pres">
      <dgm:prSet presAssocID="{BFF069C8-BEF8-4629-AAD7-03B33310E1EE}" presName="quadrant3" presStyleLbl="node1" presStyleIdx="2" presStyleCnt="4">
        <dgm:presLayoutVars>
          <dgm:chMax val="1"/>
          <dgm:bulletEnabled val="1"/>
        </dgm:presLayoutVars>
      </dgm:prSet>
      <dgm:spPr/>
      <dgm:t>
        <a:bodyPr/>
        <a:lstStyle/>
        <a:p>
          <a:endParaRPr lang="es-ES"/>
        </a:p>
      </dgm:t>
    </dgm:pt>
    <dgm:pt modelId="{B94397A7-9AE0-44C5-9BA6-A4B7B18AC372}" type="pres">
      <dgm:prSet presAssocID="{BFF069C8-BEF8-4629-AAD7-03B33310E1EE}" presName="quadrant4" presStyleLbl="node1" presStyleIdx="3" presStyleCnt="4">
        <dgm:presLayoutVars>
          <dgm:chMax val="1"/>
          <dgm:bulletEnabled val="1"/>
        </dgm:presLayoutVars>
      </dgm:prSet>
      <dgm:spPr/>
      <dgm:t>
        <a:bodyPr/>
        <a:lstStyle/>
        <a:p>
          <a:endParaRPr lang="es-ES"/>
        </a:p>
      </dgm:t>
    </dgm:pt>
    <dgm:pt modelId="{2F96D156-4EAA-4B84-8CF5-4DC41AE68751}" type="pres">
      <dgm:prSet presAssocID="{BFF069C8-BEF8-4629-AAD7-03B33310E1EE}" presName="quadrantPlaceholder" presStyleCnt="0"/>
      <dgm:spPr/>
    </dgm:pt>
    <dgm:pt modelId="{5432692A-0917-48DC-9C6F-EDF40305AB26}" type="pres">
      <dgm:prSet presAssocID="{BFF069C8-BEF8-4629-AAD7-03B33310E1EE}" presName="center1" presStyleLbl="fgShp" presStyleIdx="0" presStyleCnt="2"/>
      <dgm:spPr/>
    </dgm:pt>
    <dgm:pt modelId="{31C1FB79-6BC1-4ACD-B034-F4BD48BCEC7A}" type="pres">
      <dgm:prSet presAssocID="{BFF069C8-BEF8-4629-AAD7-03B33310E1EE}" presName="center2" presStyleLbl="fgShp" presStyleIdx="1" presStyleCnt="2"/>
      <dgm:spPr/>
    </dgm:pt>
  </dgm:ptLst>
  <dgm:cxnLst>
    <dgm:cxn modelId="{E3D437EA-6F4F-41F4-8B0D-39F19734A1CF}" type="presOf" srcId="{EF64E268-F079-42E3-A2F6-00455CEFC756}" destId="{DB216A36-94FD-4973-A259-867625A45F82}" srcOrd="0" destOrd="1" presId="urn:microsoft.com/office/officeart/2005/8/layout/cycle4"/>
    <dgm:cxn modelId="{91FC6D88-FF19-4B18-9B3F-0D6CE9A3E0F2}" type="presOf" srcId="{35802538-1A14-4585-935E-194086E61C41}" destId="{DB216A36-94FD-4973-A259-867625A45F82}" srcOrd="0" destOrd="2" presId="urn:microsoft.com/office/officeart/2005/8/layout/cycle4"/>
    <dgm:cxn modelId="{B4C33A2C-723C-48FD-9517-43B7429F78AF}" type="presOf" srcId="{BFF069C8-BEF8-4629-AAD7-03B33310E1EE}" destId="{E28B953A-8077-4C27-87FB-61DC0088583A}" srcOrd="0" destOrd="0" presId="urn:microsoft.com/office/officeart/2005/8/layout/cycle4"/>
    <dgm:cxn modelId="{4EBEA98B-070F-48F4-B60C-FC9EE3CE642A}" srcId="{5C61D9C0-607E-47ED-A62C-90339E831457}" destId="{EF64E268-F079-42E3-A2F6-00455CEFC756}" srcOrd="1" destOrd="0" parTransId="{95F4251D-FBED-4739-8319-567DC83173BF}" sibTransId="{6E0DA2FA-B6AA-47AA-914D-E4A4B20687D1}"/>
    <dgm:cxn modelId="{89F70608-F442-4918-8F02-A452BE179C3B}" type="presOf" srcId="{DB5A7D1E-A085-4AB9-94F4-5F728F4C9107}" destId="{A13B45C3-F617-4414-9194-CC6F4B9EA54F}" srcOrd="0" destOrd="0" presId="urn:microsoft.com/office/officeart/2005/8/layout/cycle4"/>
    <dgm:cxn modelId="{67939A23-86B2-4DC9-83CF-FDF066052E38}" type="presOf" srcId="{678E9A52-38AD-4626-9555-438D06CABAB1}" destId="{3C6D0990-16C7-4BB5-8581-678AAF511C83}" srcOrd="0" destOrd="0" presId="urn:microsoft.com/office/officeart/2005/8/layout/cycle4"/>
    <dgm:cxn modelId="{4327AEAA-7343-4C7D-8FB1-99EBE781AC7B}" type="presOf" srcId="{1F8CF7E7-F11E-48ED-B014-AF95673787BE}" destId="{098E93CC-FE0D-4F7F-B252-7BCE03B13797}" srcOrd="0" destOrd="2" presId="urn:microsoft.com/office/officeart/2005/8/layout/cycle4"/>
    <dgm:cxn modelId="{F7BD98F1-8EFA-4E0D-9E99-BF6222F3C562}" type="presOf" srcId="{CF7D5245-0973-4A88-A525-23A7850D9A40}" destId="{5ED0E14F-E191-4D25-9629-1AE2FF8B3319}" srcOrd="0" destOrd="3" presId="urn:microsoft.com/office/officeart/2005/8/layout/cycle4"/>
    <dgm:cxn modelId="{0BCF4C69-B4B0-41A4-8693-7C4502AF6614}" type="presOf" srcId="{2BBBD3A7-2F65-4875-81C3-BC09E6C4DFB2}" destId="{57F01051-04F6-4B14-A00D-48971FB0C8C9}" srcOrd="0" destOrd="0" presId="urn:microsoft.com/office/officeart/2005/8/layout/cycle4"/>
    <dgm:cxn modelId="{EA6496D9-DB2B-4AF9-80CA-E4CCDFE9755D}" type="presOf" srcId="{5C61D9C0-607E-47ED-A62C-90339E831457}" destId="{04CA90F0-6CB2-42A1-B6E7-AD1F2ADF08AE}" srcOrd="0" destOrd="0" presId="urn:microsoft.com/office/officeart/2005/8/layout/cycle4"/>
    <dgm:cxn modelId="{87712083-3BF8-486E-AD77-5F905E951296}" srcId="{2BBBD3A7-2F65-4875-81C3-BC09E6C4DFB2}" destId="{1F8CF7E7-F11E-48ED-B014-AF95673787BE}" srcOrd="2" destOrd="0" parTransId="{CAE5D998-AA89-434E-8D9F-1C8766D3AC87}" sibTransId="{2BB3C68E-0724-4147-84E5-CB88E55A5650}"/>
    <dgm:cxn modelId="{9170E8B9-1D1E-46AB-B858-5A4BC8FC02C1}" type="presOf" srcId="{997DAA6C-A66F-422B-AC16-F2AE5CDEDB5F}" destId="{5ED0E14F-E191-4D25-9629-1AE2FF8B3319}" srcOrd="0" destOrd="2" presId="urn:microsoft.com/office/officeart/2005/8/layout/cycle4"/>
    <dgm:cxn modelId="{09AD127E-AEA2-43D2-B78D-7E916D5D427F}" type="presOf" srcId="{EF64E268-F079-42E3-A2F6-00455CEFC756}" destId="{C0B33DDD-8E3A-49DC-A290-C7BA9B4C816D}" srcOrd="1" destOrd="1" presId="urn:microsoft.com/office/officeart/2005/8/layout/cycle4"/>
    <dgm:cxn modelId="{324278D8-3826-43E4-8966-354B9120F26F}" srcId="{4136079C-9EA5-43FB-B9E1-B85CF1BC42D8}" destId="{997DAA6C-A66F-422B-AC16-F2AE5CDEDB5F}" srcOrd="1" destOrd="0" parTransId="{2BA5167C-F712-4DB2-A293-096C3B4F29A6}" sibTransId="{FDA938DC-5012-4D11-A8D1-B157F0D76BB6}"/>
    <dgm:cxn modelId="{9B7903CA-D0A3-43C6-A4AF-8B093FA715FF}" srcId="{5C61D9C0-607E-47ED-A62C-90339E831457}" destId="{6E0382B8-86DE-47DD-9AFA-DDED9305B055}" srcOrd="0" destOrd="0" parTransId="{3D781352-9045-405E-ADBE-CB65703B8700}" sibTransId="{2486D10B-4E66-4EEF-9E47-D865643E3893}"/>
    <dgm:cxn modelId="{DBB3DDDD-FAB1-4EF2-8016-CEDD91604541}" type="presOf" srcId="{997DAA6C-A66F-422B-AC16-F2AE5CDEDB5F}" destId="{26354C5C-AF3F-48E3-902D-74B711B161FB}" srcOrd="1" destOrd="2" presId="urn:microsoft.com/office/officeart/2005/8/layout/cycle4"/>
    <dgm:cxn modelId="{CB915B1A-D143-49CE-BFD0-17D7D0E865AC}" srcId="{4136079C-9EA5-43FB-B9E1-B85CF1BC42D8}" destId="{B7A54976-BF1A-4BCA-81B5-11B886063BCC}" srcOrd="0" destOrd="0" parTransId="{6B04034E-5EEA-4CBD-8360-DC648291B291}" sibTransId="{16D69865-AC38-4A42-8EE3-4BD189B51D5D}"/>
    <dgm:cxn modelId="{6C7A2D81-51CC-4618-8C78-AB895A5AE170}" type="presOf" srcId="{B7A54976-BF1A-4BCA-81B5-11B886063BCC}" destId="{5ED0E14F-E191-4D25-9629-1AE2FF8B3319}" srcOrd="0" destOrd="1" presId="urn:microsoft.com/office/officeart/2005/8/layout/cycle4"/>
    <dgm:cxn modelId="{3DDF21E8-21C0-4671-B7BC-5400F2CD2F82}" type="presOf" srcId="{9A9923DD-817C-4756-9DC3-BA22509348AE}" destId="{F3147FB0-E3AE-4F79-9CCB-910CE190884E}" srcOrd="1" destOrd="1" presId="urn:microsoft.com/office/officeart/2005/8/layout/cycle4"/>
    <dgm:cxn modelId="{08DDCCDB-B3C7-4485-A86E-196195AA672E}" srcId="{BFF069C8-BEF8-4629-AAD7-03B33310E1EE}" destId="{FC4C8967-BE54-487C-9B98-622FDA6270AC}" srcOrd="3" destOrd="0" parTransId="{EA3E7955-8F2F-4F9A-A652-5FEA108A8818}" sibTransId="{FB18FE05-E15A-47BA-8F5B-E6A03515E2E9}"/>
    <dgm:cxn modelId="{87D56FDB-D523-4F67-8585-F988A5B22E14}" type="presOf" srcId="{678E9A52-38AD-4626-9555-438D06CABAB1}" destId="{E51A27B3-16BA-4BB7-B42C-2D6428D8B7DC}" srcOrd="1" destOrd="0" presId="urn:microsoft.com/office/officeart/2005/8/layout/cycle4"/>
    <dgm:cxn modelId="{0B91B9AD-6042-4DDA-9773-874FB6882DE1}" type="presOf" srcId="{9A9923DD-817C-4756-9DC3-BA22509348AE}" destId="{098E93CC-FE0D-4F7F-B252-7BCE03B13797}" srcOrd="0" destOrd="1" presId="urn:microsoft.com/office/officeart/2005/8/layout/cycle4"/>
    <dgm:cxn modelId="{4748AD3B-ED5C-495A-A700-80C3A283984C}" srcId="{5C61D9C0-607E-47ED-A62C-90339E831457}" destId="{35802538-1A14-4585-935E-194086E61C41}" srcOrd="2" destOrd="0" parTransId="{980AC890-9E41-44FC-84A5-5FF2C8CC7E0A}" sibTransId="{1580DA24-4EE1-407B-9A99-21CADE0FD99A}"/>
    <dgm:cxn modelId="{1B29FE04-176B-4649-ADBC-6F6911CC260A}" srcId="{FC4C8967-BE54-487C-9B98-622FDA6270AC}" destId="{4136079C-9EA5-43FB-B9E1-B85CF1BC42D8}" srcOrd="0" destOrd="0" parTransId="{D3243CD6-B5E2-4EE9-92B0-65F9C77F0C8F}" sibTransId="{2AF82EE5-34EC-437F-83C7-70D0BD07044D}"/>
    <dgm:cxn modelId="{8CA41721-F56B-445D-862B-2092B88AD8C6}" type="presOf" srcId="{4136079C-9EA5-43FB-B9E1-B85CF1BC42D8}" destId="{5ED0E14F-E191-4D25-9629-1AE2FF8B3319}" srcOrd="0" destOrd="0" presId="urn:microsoft.com/office/officeart/2005/8/layout/cycle4"/>
    <dgm:cxn modelId="{1E797DF0-9621-4A1F-955C-C2305D184174}" type="presOf" srcId="{4136079C-9EA5-43FB-B9E1-B85CF1BC42D8}" destId="{26354C5C-AF3F-48E3-902D-74B711B161FB}" srcOrd="1" destOrd="0" presId="urn:microsoft.com/office/officeart/2005/8/layout/cycle4"/>
    <dgm:cxn modelId="{8863655A-DD2C-42F3-BB48-1E98B91CFB9B}" srcId="{FC4C8967-BE54-487C-9B98-622FDA6270AC}" destId="{CF7D5245-0973-4A88-A525-23A7850D9A40}" srcOrd="1" destOrd="0" parTransId="{6EC2B7FD-082D-4B50-B537-C3A9884E4513}" sibTransId="{51CBD6CA-1C04-455F-8955-3466894825F0}"/>
    <dgm:cxn modelId="{B03BDCE4-EEEE-490D-B78E-038B2530A830}" type="presOf" srcId="{6E0382B8-86DE-47DD-9AFA-DDED9305B055}" destId="{C0B33DDD-8E3A-49DC-A290-C7BA9B4C816D}" srcOrd="1" destOrd="0" presId="urn:microsoft.com/office/officeart/2005/8/layout/cycle4"/>
    <dgm:cxn modelId="{539954FF-8529-4158-973E-D3D6646EFF9E}" type="presOf" srcId="{B7A54976-BF1A-4BCA-81B5-11B886063BCC}" destId="{26354C5C-AF3F-48E3-902D-74B711B161FB}" srcOrd="1" destOrd="1" presId="urn:microsoft.com/office/officeart/2005/8/layout/cycle4"/>
    <dgm:cxn modelId="{8A701D34-2C8F-425C-A334-5D351A5CED39}" type="presOf" srcId="{FC4C8967-BE54-487C-9B98-622FDA6270AC}" destId="{B94397A7-9AE0-44C5-9BA6-A4B7B18AC372}" srcOrd="0" destOrd="0" presId="urn:microsoft.com/office/officeart/2005/8/layout/cycle4"/>
    <dgm:cxn modelId="{5F6D60F6-019F-4369-A27E-8098B316F8B8}" srcId="{BFF069C8-BEF8-4629-AAD7-03B33310E1EE}" destId="{DB5A7D1E-A085-4AB9-94F4-5F728F4C9107}" srcOrd="0" destOrd="0" parTransId="{D4EE2CE2-D4D8-4439-B086-D4893F97DBF5}" sibTransId="{A1A9691B-438F-4426-B5DC-0771E1D29386}"/>
    <dgm:cxn modelId="{E9E48869-7437-4F70-8BD7-14A506A6C928}" srcId="{2BBBD3A7-2F65-4875-81C3-BC09E6C4DFB2}" destId="{7934C8A0-D4A7-41C3-8F26-12EC87D3C047}" srcOrd="0" destOrd="0" parTransId="{1632BAA5-5856-43CC-93FC-1F8C39EE5734}" sibTransId="{75945210-579E-4176-A5DE-4F1AA1134EB8}"/>
    <dgm:cxn modelId="{8CCB1FDE-82E7-40B5-8FC8-BEF720FE257A}" type="presOf" srcId="{7934C8A0-D4A7-41C3-8F26-12EC87D3C047}" destId="{098E93CC-FE0D-4F7F-B252-7BCE03B13797}" srcOrd="0" destOrd="0" presId="urn:microsoft.com/office/officeart/2005/8/layout/cycle4"/>
    <dgm:cxn modelId="{70AD60CE-CBDB-4106-BFB0-D4E9F094CD13}" type="presOf" srcId="{CF7D5245-0973-4A88-A525-23A7850D9A40}" destId="{26354C5C-AF3F-48E3-902D-74B711B161FB}" srcOrd="1" destOrd="3" presId="urn:microsoft.com/office/officeart/2005/8/layout/cycle4"/>
    <dgm:cxn modelId="{E133817E-5376-4EBC-87D9-5764B34F7B63}" type="presOf" srcId="{35802538-1A14-4585-935E-194086E61C41}" destId="{C0B33DDD-8E3A-49DC-A290-C7BA9B4C816D}" srcOrd="1" destOrd="2" presId="urn:microsoft.com/office/officeart/2005/8/layout/cycle4"/>
    <dgm:cxn modelId="{EEAB8BD8-76E9-4F65-86F2-1C1A048F794E}" type="presOf" srcId="{6E0382B8-86DE-47DD-9AFA-DDED9305B055}" destId="{DB216A36-94FD-4973-A259-867625A45F82}" srcOrd="0" destOrd="0" presId="urn:microsoft.com/office/officeart/2005/8/layout/cycle4"/>
    <dgm:cxn modelId="{9316817B-BAF7-4D8A-9151-F9ADD406DE2B}" type="presOf" srcId="{1F8CF7E7-F11E-48ED-B014-AF95673787BE}" destId="{F3147FB0-E3AE-4F79-9CCB-910CE190884E}" srcOrd="1" destOrd="2" presId="urn:microsoft.com/office/officeart/2005/8/layout/cycle4"/>
    <dgm:cxn modelId="{B4E52229-2CDE-4010-871D-D13C0F15A974}" srcId="{DB5A7D1E-A085-4AB9-94F4-5F728F4C9107}" destId="{678E9A52-38AD-4626-9555-438D06CABAB1}" srcOrd="0" destOrd="0" parTransId="{A79BDB0A-E7C5-4EB7-922A-0A9F0ABF5C23}" sibTransId="{D6B1FCB6-C5CF-4C4E-AAE3-CB63D67D4E8B}"/>
    <dgm:cxn modelId="{60F81D1F-6CEF-46FD-81DE-8DD81BC50C97}" srcId="{BFF069C8-BEF8-4629-AAD7-03B33310E1EE}" destId="{2BBBD3A7-2F65-4875-81C3-BC09E6C4DFB2}" srcOrd="1" destOrd="0" parTransId="{74EEF24C-06FF-492F-826F-72CC65251971}" sibTransId="{F5973DA3-1339-4E7D-A089-173BA1380869}"/>
    <dgm:cxn modelId="{A2177841-DE5F-41DA-AEC0-6E509FC623EF}" srcId="{BFF069C8-BEF8-4629-AAD7-03B33310E1EE}" destId="{5C61D9C0-607E-47ED-A62C-90339E831457}" srcOrd="2" destOrd="0" parTransId="{3F52AEEA-21DA-4288-8D4A-5FBB0A02E779}" sibTransId="{A3231240-6A35-439E-B09E-548594C7938D}"/>
    <dgm:cxn modelId="{2FFEB5E0-2041-45E1-B052-FD9BD3BF75AD}" srcId="{2BBBD3A7-2F65-4875-81C3-BC09E6C4DFB2}" destId="{9A9923DD-817C-4756-9DC3-BA22509348AE}" srcOrd="1" destOrd="0" parTransId="{3C65AB21-241A-4D96-9A88-AF8311C98606}" sibTransId="{BF6771EE-4FBA-471F-83D1-D97F0C055D43}"/>
    <dgm:cxn modelId="{F46B0242-8255-428F-BDB8-08F4F48B8FA0}" type="presOf" srcId="{7934C8A0-D4A7-41C3-8F26-12EC87D3C047}" destId="{F3147FB0-E3AE-4F79-9CCB-910CE190884E}" srcOrd="1" destOrd="0" presId="urn:microsoft.com/office/officeart/2005/8/layout/cycle4"/>
    <dgm:cxn modelId="{F92E0398-1358-4996-B455-D02B89E6EB4B}" type="presParOf" srcId="{E28B953A-8077-4C27-87FB-61DC0088583A}" destId="{9330AB0F-6DA5-4B19-B248-2B0638714C66}" srcOrd="0" destOrd="0" presId="urn:microsoft.com/office/officeart/2005/8/layout/cycle4"/>
    <dgm:cxn modelId="{7AAEE82F-3F23-4FA4-BD0C-5B70F5F19076}" type="presParOf" srcId="{9330AB0F-6DA5-4B19-B248-2B0638714C66}" destId="{256BB65F-3088-4C9A-8DD6-A799D51C7912}" srcOrd="0" destOrd="0" presId="urn:microsoft.com/office/officeart/2005/8/layout/cycle4"/>
    <dgm:cxn modelId="{846E506D-3AE3-4082-9079-1723A49A9F7F}" type="presParOf" srcId="{256BB65F-3088-4C9A-8DD6-A799D51C7912}" destId="{3C6D0990-16C7-4BB5-8581-678AAF511C83}" srcOrd="0" destOrd="0" presId="urn:microsoft.com/office/officeart/2005/8/layout/cycle4"/>
    <dgm:cxn modelId="{CE72ED99-4149-47A1-B12B-39165868C286}" type="presParOf" srcId="{256BB65F-3088-4C9A-8DD6-A799D51C7912}" destId="{E51A27B3-16BA-4BB7-B42C-2D6428D8B7DC}" srcOrd="1" destOrd="0" presId="urn:microsoft.com/office/officeart/2005/8/layout/cycle4"/>
    <dgm:cxn modelId="{B5B23B79-5645-488D-ACBB-3748E4DF07EE}" type="presParOf" srcId="{9330AB0F-6DA5-4B19-B248-2B0638714C66}" destId="{3590CFCA-CBFF-4D5E-A8E8-0D56052FFF9B}" srcOrd="1" destOrd="0" presId="urn:microsoft.com/office/officeart/2005/8/layout/cycle4"/>
    <dgm:cxn modelId="{6553A0C3-D85E-4FFE-BA3D-CD42651369F8}" type="presParOf" srcId="{3590CFCA-CBFF-4D5E-A8E8-0D56052FFF9B}" destId="{098E93CC-FE0D-4F7F-B252-7BCE03B13797}" srcOrd="0" destOrd="0" presId="urn:microsoft.com/office/officeart/2005/8/layout/cycle4"/>
    <dgm:cxn modelId="{CAEAFAD3-0BE0-47DA-810B-D660F842B7D9}" type="presParOf" srcId="{3590CFCA-CBFF-4D5E-A8E8-0D56052FFF9B}" destId="{F3147FB0-E3AE-4F79-9CCB-910CE190884E}" srcOrd="1" destOrd="0" presId="urn:microsoft.com/office/officeart/2005/8/layout/cycle4"/>
    <dgm:cxn modelId="{32F18095-30A3-4549-9536-0A3E0AD93960}" type="presParOf" srcId="{9330AB0F-6DA5-4B19-B248-2B0638714C66}" destId="{4F6CD127-D895-4273-BC7D-DB29FF37D5DF}" srcOrd="2" destOrd="0" presId="urn:microsoft.com/office/officeart/2005/8/layout/cycle4"/>
    <dgm:cxn modelId="{E77F966C-50E4-4230-9691-14720ECF98BF}" type="presParOf" srcId="{4F6CD127-D895-4273-BC7D-DB29FF37D5DF}" destId="{DB216A36-94FD-4973-A259-867625A45F82}" srcOrd="0" destOrd="0" presId="urn:microsoft.com/office/officeart/2005/8/layout/cycle4"/>
    <dgm:cxn modelId="{BACC24C9-A246-4E96-99AB-44B098F61A68}" type="presParOf" srcId="{4F6CD127-D895-4273-BC7D-DB29FF37D5DF}" destId="{C0B33DDD-8E3A-49DC-A290-C7BA9B4C816D}" srcOrd="1" destOrd="0" presId="urn:microsoft.com/office/officeart/2005/8/layout/cycle4"/>
    <dgm:cxn modelId="{201FB60F-577B-44E2-AE21-2DB8F32D1C99}" type="presParOf" srcId="{9330AB0F-6DA5-4B19-B248-2B0638714C66}" destId="{1BA864BD-C70F-46B1-B6EF-1AFAA02B47D6}" srcOrd="3" destOrd="0" presId="urn:microsoft.com/office/officeart/2005/8/layout/cycle4"/>
    <dgm:cxn modelId="{44A08F7F-8F69-4691-A68C-AA59A881E7C2}" type="presParOf" srcId="{1BA864BD-C70F-46B1-B6EF-1AFAA02B47D6}" destId="{5ED0E14F-E191-4D25-9629-1AE2FF8B3319}" srcOrd="0" destOrd="0" presId="urn:microsoft.com/office/officeart/2005/8/layout/cycle4"/>
    <dgm:cxn modelId="{7E03C530-9AA7-4E56-9DF3-C1E80EFCDB3A}" type="presParOf" srcId="{1BA864BD-C70F-46B1-B6EF-1AFAA02B47D6}" destId="{26354C5C-AF3F-48E3-902D-74B711B161FB}" srcOrd="1" destOrd="0" presId="urn:microsoft.com/office/officeart/2005/8/layout/cycle4"/>
    <dgm:cxn modelId="{C24AEFDF-EB26-4221-B519-C931A844CE2E}" type="presParOf" srcId="{9330AB0F-6DA5-4B19-B248-2B0638714C66}" destId="{EE10E6BD-4B84-497C-AE9D-F7E29A68DF07}" srcOrd="4" destOrd="0" presId="urn:microsoft.com/office/officeart/2005/8/layout/cycle4"/>
    <dgm:cxn modelId="{D6511345-90EB-4B62-963A-CB110E58F6C7}" type="presParOf" srcId="{E28B953A-8077-4C27-87FB-61DC0088583A}" destId="{11C91CA9-620D-4FE1-9909-2A6645A04192}" srcOrd="1" destOrd="0" presId="urn:microsoft.com/office/officeart/2005/8/layout/cycle4"/>
    <dgm:cxn modelId="{EBE92045-7C84-4AB6-85F1-EBD5CBB325A2}" type="presParOf" srcId="{11C91CA9-620D-4FE1-9909-2A6645A04192}" destId="{A13B45C3-F617-4414-9194-CC6F4B9EA54F}" srcOrd="0" destOrd="0" presId="urn:microsoft.com/office/officeart/2005/8/layout/cycle4"/>
    <dgm:cxn modelId="{C6ECF9B8-AE1A-428D-8813-7BA678FD23AE}" type="presParOf" srcId="{11C91CA9-620D-4FE1-9909-2A6645A04192}" destId="{57F01051-04F6-4B14-A00D-48971FB0C8C9}" srcOrd="1" destOrd="0" presId="urn:microsoft.com/office/officeart/2005/8/layout/cycle4"/>
    <dgm:cxn modelId="{28813D93-14BC-484B-A712-689FBD201EB7}" type="presParOf" srcId="{11C91CA9-620D-4FE1-9909-2A6645A04192}" destId="{04CA90F0-6CB2-42A1-B6E7-AD1F2ADF08AE}" srcOrd="2" destOrd="0" presId="urn:microsoft.com/office/officeart/2005/8/layout/cycle4"/>
    <dgm:cxn modelId="{20F30572-6EFF-4117-9206-B08516A2AD95}" type="presParOf" srcId="{11C91CA9-620D-4FE1-9909-2A6645A04192}" destId="{B94397A7-9AE0-44C5-9BA6-A4B7B18AC372}" srcOrd="3" destOrd="0" presId="urn:microsoft.com/office/officeart/2005/8/layout/cycle4"/>
    <dgm:cxn modelId="{FA52B860-FAA4-4C36-AACB-5BE057886130}" type="presParOf" srcId="{11C91CA9-620D-4FE1-9909-2A6645A04192}" destId="{2F96D156-4EAA-4B84-8CF5-4DC41AE68751}" srcOrd="4" destOrd="0" presId="urn:microsoft.com/office/officeart/2005/8/layout/cycle4"/>
    <dgm:cxn modelId="{CE1DA6D7-113B-455A-8F94-388B591E040B}" type="presParOf" srcId="{E28B953A-8077-4C27-87FB-61DC0088583A}" destId="{5432692A-0917-48DC-9C6F-EDF40305AB26}" srcOrd="2" destOrd="0" presId="urn:microsoft.com/office/officeart/2005/8/layout/cycle4"/>
    <dgm:cxn modelId="{E6844670-D52F-490C-9E84-ECEABA76C342}" type="presParOf" srcId="{E28B953A-8077-4C27-87FB-61DC0088583A}" destId="{31C1FB79-6BC1-4ACD-B034-F4BD48BCEC7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521F61-C572-4574-8D14-4DD2D1DDEE76}" type="doc">
      <dgm:prSet loTypeId="urn:microsoft.com/office/officeart/2005/8/layout/pList2" loCatId="list" qsTypeId="urn:microsoft.com/office/officeart/2005/8/quickstyle/3d3" qsCatId="3D" csTypeId="urn:microsoft.com/office/officeart/2005/8/colors/colorful5" csCatId="colorful" phldr="1"/>
      <dgm:spPr/>
      <dgm:t>
        <a:bodyPr/>
        <a:lstStyle/>
        <a:p>
          <a:endParaRPr lang="es-ES"/>
        </a:p>
      </dgm:t>
    </dgm:pt>
    <dgm:pt modelId="{6EA008B5-BD46-4D5E-BC67-BF68F81F5F02}">
      <dgm:prSet phldrT="[Texto]"/>
      <dgm:spPr/>
      <dgm:t>
        <a:bodyPr/>
        <a:lstStyle/>
        <a:p>
          <a:r>
            <a:rPr lang="es-MX" dirty="0" smtClean="0"/>
            <a:t>1936 Gustavo Baz Prada, organiza 1ra brigada multidisciplinaria (medicina, biología, odontología, veterinaria, ingeniería, arquitectura, artes pláticas, música, derecho y química) en atención a obreros y población general de Atlixco, Puebla.</a:t>
          </a:r>
        </a:p>
        <a:p>
          <a:r>
            <a:rPr lang="es-MX" dirty="0" smtClean="0"/>
            <a:t>1936 como Director Esc. De Medicina dio carácter de obligatoriedad.</a:t>
          </a:r>
        </a:p>
        <a:p>
          <a:r>
            <a:rPr lang="es-MX" dirty="0" smtClean="0"/>
            <a:t>1938 como Rector, obligatorio para toda la UNAM (Robles, et. al.)</a:t>
          </a:r>
          <a:endParaRPr lang="es-ES" dirty="0"/>
        </a:p>
      </dgm:t>
    </dgm:pt>
    <dgm:pt modelId="{61E63E33-8F0E-473A-B642-8CABEDC36BD5}" type="parTrans" cxnId="{96432183-9C56-4627-A5E2-0CDCF4B0BD8C}">
      <dgm:prSet/>
      <dgm:spPr/>
      <dgm:t>
        <a:bodyPr/>
        <a:lstStyle/>
        <a:p>
          <a:endParaRPr lang="es-ES"/>
        </a:p>
      </dgm:t>
    </dgm:pt>
    <dgm:pt modelId="{723DD8D6-804A-4C91-84A8-9356D213CEFD}" type="sibTrans" cxnId="{96432183-9C56-4627-A5E2-0CDCF4B0BD8C}">
      <dgm:prSet/>
      <dgm:spPr/>
      <dgm:t>
        <a:bodyPr/>
        <a:lstStyle/>
        <a:p>
          <a:endParaRPr lang="es-ES"/>
        </a:p>
      </dgm:t>
    </dgm:pt>
    <dgm:pt modelId="{CEA068E8-AF07-45A0-BF3B-3501D32C00F7}">
      <dgm:prSet phldrT="[Texto]"/>
      <dgm:spPr/>
      <dgm:t>
        <a:bodyPr/>
        <a:lstStyle/>
        <a:p>
          <a:r>
            <a:rPr lang="es-MX" dirty="0" smtClean="0"/>
            <a:t>1970 ANUIES</a:t>
          </a:r>
        </a:p>
        <a:p>
          <a:endParaRPr lang="es-ES" dirty="0"/>
        </a:p>
      </dgm:t>
    </dgm:pt>
    <dgm:pt modelId="{9F8E2569-83E5-45EE-8331-AA8C25D46804}" type="parTrans" cxnId="{EE466723-C12E-4046-B425-5044A0FA862E}">
      <dgm:prSet/>
      <dgm:spPr/>
      <dgm:t>
        <a:bodyPr/>
        <a:lstStyle/>
        <a:p>
          <a:endParaRPr lang="es-ES"/>
        </a:p>
      </dgm:t>
    </dgm:pt>
    <dgm:pt modelId="{FFD914A6-A4F5-40EB-920E-D33C1D53DFB4}" type="sibTrans" cxnId="{EE466723-C12E-4046-B425-5044A0FA862E}">
      <dgm:prSet/>
      <dgm:spPr/>
      <dgm:t>
        <a:bodyPr/>
        <a:lstStyle/>
        <a:p>
          <a:endParaRPr lang="es-ES"/>
        </a:p>
      </dgm:t>
    </dgm:pt>
    <dgm:pt modelId="{18475AB2-20E9-4343-986B-2765DCD6FE09}">
      <dgm:prSet phldrT="[Texto]"/>
      <dgm:spPr/>
      <dgm:t>
        <a:bodyPr/>
        <a:lstStyle/>
        <a:p>
          <a:r>
            <a:rPr lang="es-MX" dirty="0" smtClean="0"/>
            <a:t>1978 Comisión Coordinadora del Servicio Social de Estudiantes de las Instituciones de Educación Superior (COSSIES)</a:t>
          </a:r>
          <a:endParaRPr lang="es-ES" dirty="0"/>
        </a:p>
      </dgm:t>
    </dgm:pt>
    <dgm:pt modelId="{12B47D11-346E-49F2-B380-084B438C91ED}" type="parTrans" cxnId="{E94DCE28-29B4-4923-9451-665D431515A7}">
      <dgm:prSet/>
      <dgm:spPr/>
      <dgm:t>
        <a:bodyPr/>
        <a:lstStyle/>
        <a:p>
          <a:endParaRPr lang="es-ES"/>
        </a:p>
      </dgm:t>
    </dgm:pt>
    <dgm:pt modelId="{C71217A4-DCD6-4033-8EAB-A4EC8CF3A50C}" type="sibTrans" cxnId="{E94DCE28-29B4-4923-9451-665D431515A7}">
      <dgm:prSet/>
      <dgm:spPr/>
      <dgm:t>
        <a:bodyPr/>
        <a:lstStyle/>
        <a:p>
          <a:endParaRPr lang="es-ES"/>
        </a:p>
      </dgm:t>
    </dgm:pt>
    <dgm:pt modelId="{23BDF044-4538-4657-B46D-C46A272FA315}" type="pres">
      <dgm:prSet presAssocID="{C7521F61-C572-4574-8D14-4DD2D1DDEE76}" presName="Name0" presStyleCnt="0">
        <dgm:presLayoutVars>
          <dgm:dir/>
          <dgm:resizeHandles val="exact"/>
        </dgm:presLayoutVars>
      </dgm:prSet>
      <dgm:spPr/>
      <dgm:t>
        <a:bodyPr/>
        <a:lstStyle/>
        <a:p>
          <a:endParaRPr lang="es-ES"/>
        </a:p>
      </dgm:t>
    </dgm:pt>
    <dgm:pt modelId="{A0727ECA-7EDB-40B2-A29C-ADBB4F66DF4A}" type="pres">
      <dgm:prSet presAssocID="{C7521F61-C572-4574-8D14-4DD2D1DDEE76}" presName="bkgdShp" presStyleLbl="alignAccFollowNode1" presStyleIdx="0" presStyleCnt="1"/>
      <dgm:spPr/>
    </dgm:pt>
    <dgm:pt modelId="{FC423AE6-1955-4C4C-B78B-DF79663BB3A4}" type="pres">
      <dgm:prSet presAssocID="{C7521F61-C572-4574-8D14-4DD2D1DDEE76}" presName="linComp" presStyleCnt="0"/>
      <dgm:spPr/>
    </dgm:pt>
    <dgm:pt modelId="{0F57FA97-2FA0-4F1C-98C8-284381F94B52}" type="pres">
      <dgm:prSet presAssocID="{6EA008B5-BD46-4D5E-BC67-BF68F81F5F02}" presName="compNode" presStyleCnt="0"/>
      <dgm:spPr/>
    </dgm:pt>
    <dgm:pt modelId="{52397611-B881-4FDD-B37F-08571A6F49A6}" type="pres">
      <dgm:prSet presAssocID="{6EA008B5-BD46-4D5E-BC67-BF68F81F5F02}" presName="node" presStyleLbl="node1" presStyleIdx="0" presStyleCnt="3">
        <dgm:presLayoutVars>
          <dgm:bulletEnabled val="1"/>
        </dgm:presLayoutVars>
      </dgm:prSet>
      <dgm:spPr/>
      <dgm:t>
        <a:bodyPr/>
        <a:lstStyle/>
        <a:p>
          <a:endParaRPr lang="es-ES"/>
        </a:p>
      </dgm:t>
    </dgm:pt>
    <dgm:pt modelId="{2D519172-CF85-488B-BE9E-786F2AC320CE}" type="pres">
      <dgm:prSet presAssocID="{6EA008B5-BD46-4D5E-BC67-BF68F81F5F02}" presName="invisiNode" presStyleLbl="node1" presStyleIdx="0" presStyleCnt="3"/>
      <dgm:spPr/>
    </dgm:pt>
    <dgm:pt modelId="{024DBA9A-4F1D-4D51-BF79-548A41172770}" type="pres">
      <dgm:prSet presAssocID="{6EA008B5-BD46-4D5E-BC67-BF68F81F5F02}" presName="imagNode" presStyleLbl="fgImgPlace1" presStyleIdx="0" presStyleCnt="3" custScaleX="79984"/>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endParaRPr lang="es-ES"/>
        </a:p>
      </dgm:t>
    </dgm:pt>
    <dgm:pt modelId="{06BD970B-3B49-4D81-BCF2-02D63C3DB21A}" type="pres">
      <dgm:prSet presAssocID="{723DD8D6-804A-4C91-84A8-9356D213CEFD}" presName="sibTrans" presStyleLbl="sibTrans2D1" presStyleIdx="0" presStyleCnt="0"/>
      <dgm:spPr/>
      <dgm:t>
        <a:bodyPr/>
        <a:lstStyle/>
        <a:p>
          <a:endParaRPr lang="es-ES"/>
        </a:p>
      </dgm:t>
    </dgm:pt>
    <dgm:pt modelId="{4B3878AB-4C83-4FCC-A527-E3352B8A8D69}" type="pres">
      <dgm:prSet presAssocID="{CEA068E8-AF07-45A0-BF3B-3501D32C00F7}" presName="compNode" presStyleCnt="0"/>
      <dgm:spPr/>
    </dgm:pt>
    <dgm:pt modelId="{F90AE030-D57F-4940-8F9C-D58BA0D61BAD}" type="pres">
      <dgm:prSet presAssocID="{CEA068E8-AF07-45A0-BF3B-3501D32C00F7}" presName="node" presStyleLbl="node1" presStyleIdx="1" presStyleCnt="3">
        <dgm:presLayoutVars>
          <dgm:bulletEnabled val="1"/>
        </dgm:presLayoutVars>
      </dgm:prSet>
      <dgm:spPr/>
      <dgm:t>
        <a:bodyPr/>
        <a:lstStyle/>
        <a:p>
          <a:endParaRPr lang="es-ES"/>
        </a:p>
      </dgm:t>
    </dgm:pt>
    <dgm:pt modelId="{D09B71CD-5769-4884-AB26-92B6B896760E}" type="pres">
      <dgm:prSet presAssocID="{CEA068E8-AF07-45A0-BF3B-3501D32C00F7}" presName="invisiNode" presStyleLbl="node1" presStyleIdx="1" presStyleCnt="3"/>
      <dgm:spPr/>
    </dgm:pt>
    <dgm:pt modelId="{E4AAB66B-574F-4F56-BD64-F098512E1883}" type="pres">
      <dgm:prSet presAssocID="{CEA068E8-AF07-45A0-BF3B-3501D32C00F7}" presName="imagNode"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dgm:spPr>
      <dgm:t>
        <a:bodyPr/>
        <a:lstStyle/>
        <a:p>
          <a:endParaRPr lang="es-ES"/>
        </a:p>
      </dgm:t>
    </dgm:pt>
    <dgm:pt modelId="{7B947FC1-96B6-4D86-BB46-0AC2682C2761}" type="pres">
      <dgm:prSet presAssocID="{FFD914A6-A4F5-40EB-920E-D33C1D53DFB4}" presName="sibTrans" presStyleLbl="sibTrans2D1" presStyleIdx="0" presStyleCnt="0"/>
      <dgm:spPr/>
      <dgm:t>
        <a:bodyPr/>
        <a:lstStyle/>
        <a:p>
          <a:endParaRPr lang="es-ES"/>
        </a:p>
      </dgm:t>
    </dgm:pt>
    <dgm:pt modelId="{BD527338-4F43-4577-A9AA-68860D26225B}" type="pres">
      <dgm:prSet presAssocID="{18475AB2-20E9-4343-986B-2765DCD6FE09}" presName="compNode" presStyleCnt="0"/>
      <dgm:spPr/>
    </dgm:pt>
    <dgm:pt modelId="{D770D9BB-A494-41DF-9873-900060F0FD44}" type="pres">
      <dgm:prSet presAssocID="{18475AB2-20E9-4343-986B-2765DCD6FE09}" presName="node" presStyleLbl="node1" presStyleIdx="2" presStyleCnt="3">
        <dgm:presLayoutVars>
          <dgm:bulletEnabled val="1"/>
        </dgm:presLayoutVars>
      </dgm:prSet>
      <dgm:spPr/>
      <dgm:t>
        <a:bodyPr/>
        <a:lstStyle/>
        <a:p>
          <a:endParaRPr lang="es-ES"/>
        </a:p>
      </dgm:t>
    </dgm:pt>
    <dgm:pt modelId="{27145BFB-54DE-46D2-9D3E-0356BF00D923}" type="pres">
      <dgm:prSet presAssocID="{18475AB2-20E9-4343-986B-2765DCD6FE09}" presName="invisiNode" presStyleLbl="node1" presStyleIdx="2" presStyleCnt="3"/>
      <dgm:spPr/>
    </dgm:pt>
    <dgm:pt modelId="{BED7D815-0341-408A-983B-D5C0B9923FA6}" type="pres">
      <dgm:prSet presAssocID="{18475AB2-20E9-4343-986B-2765DCD6FE09}" presName="imagNode"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dgm:spPr>
      <dgm:t>
        <a:bodyPr/>
        <a:lstStyle/>
        <a:p>
          <a:endParaRPr lang="es-ES"/>
        </a:p>
      </dgm:t>
    </dgm:pt>
  </dgm:ptLst>
  <dgm:cxnLst>
    <dgm:cxn modelId="{CF8670E5-F67E-4A30-974E-AA1874394D30}" type="presOf" srcId="{FFD914A6-A4F5-40EB-920E-D33C1D53DFB4}" destId="{7B947FC1-96B6-4D86-BB46-0AC2682C2761}" srcOrd="0" destOrd="0" presId="urn:microsoft.com/office/officeart/2005/8/layout/pList2"/>
    <dgm:cxn modelId="{AC9B3B40-4B8E-44D6-B6E1-518F32407DF4}" type="presOf" srcId="{6EA008B5-BD46-4D5E-BC67-BF68F81F5F02}" destId="{52397611-B881-4FDD-B37F-08571A6F49A6}" srcOrd="0" destOrd="0" presId="urn:microsoft.com/office/officeart/2005/8/layout/pList2"/>
    <dgm:cxn modelId="{E94DCE28-29B4-4923-9451-665D431515A7}" srcId="{C7521F61-C572-4574-8D14-4DD2D1DDEE76}" destId="{18475AB2-20E9-4343-986B-2765DCD6FE09}" srcOrd="2" destOrd="0" parTransId="{12B47D11-346E-49F2-B380-084B438C91ED}" sibTransId="{C71217A4-DCD6-4033-8EAB-A4EC8CF3A50C}"/>
    <dgm:cxn modelId="{A324761D-4137-43AB-A06F-EBA45F6DE8A4}" type="presOf" srcId="{C7521F61-C572-4574-8D14-4DD2D1DDEE76}" destId="{23BDF044-4538-4657-B46D-C46A272FA315}" srcOrd="0" destOrd="0" presId="urn:microsoft.com/office/officeart/2005/8/layout/pList2"/>
    <dgm:cxn modelId="{EE466723-C12E-4046-B425-5044A0FA862E}" srcId="{C7521F61-C572-4574-8D14-4DD2D1DDEE76}" destId="{CEA068E8-AF07-45A0-BF3B-3501D32C00F7}" srcOrd="1" destOrd="0" parTransId="{9F8E2569-83E5-45EE-8331-AA8C25D46804}" sibTransId="{FFD914A6-A4F5-40EB-920E-D33C1D53DFB4}"/>
    <dgm:cxn modelId="{7CA4A430-787A-4B09-86EE-E74472795080}" type="presOf" srcId="{18475AB2-20E9-4343-986B-2765DCD6FE09}" destId="{D770D9BB-A494-41DF-9873-900060F0FD44}" srcOrd="0" destOrd="0" presId="urn:microsoft.com/office/officeart/2005/8/layout/pList2"/>
    <dgm:cxn modelId="{DEA61571-6769-467F-8AD0-4F6F3AF98793}" type="presOf" srcId="{CEA068E8-AF07-45A0-BF3B-3501D32C00F7}" destId="{F90AE030-D57F-4940-8F9C-D58BA0D61BAD}" srcOrd="0" destOrd="0" presId="urn:microsoft.com/office/officeart/2005/8/layout/pList2"/>
    <dgm:cxn modelId="{96432183-9C56-4627-A5E2-0CDCF4B0BD8C}" srcId="{C7521F61-C572-4574-8D14-4DD2D1DDEE76}" destId="{6EA008B5-BD46-4D5E-BC67-BF68F81F5F02}" srcOrd="0" destOrd="0" parTransId="{61E63E33-8F0E-473A-B642-8CABEDC36BD5}" sibTransId="{723DD8D6-804A-4C91-84A8-9356D213CEFD}"/>
    <dgm:cxn modelId="{5D186620-E9C6-4E06-824F-B29EE607946C}" type="presOf" srcId="{723DD8D6-804A-4C91-84A8-9356D213CEFD}" destId="{06BD970B-3B49-4D81-BCF2-02D63C3DB21A}" srcOrd="0" destOrd="0" presId="urn:microsoft.com/office/officeart/2005/8/layout/pList2"/>
    <dgm:cxn modelId="{AD43DC8C-0C36-43B7-A0A5-4657CFAE33F8}" type="presParOf" srcId="{23BDF044-4538-4657-B46D-C46A272FA315}" destId="{A0727ECA-7EDB-40B2-A29C-ADBB4F66DF4A}" srcOrd="0" destOrd="0" presId="urn:microsoft.com/office/officeart/2005/8/layout/pList2"/>
    <dgm:cxn modelId="{24E9A0BD-F1AE-4BB8-9A89-22EE890866BB}" type="presParOf" srcId="{23BDF044-4538-4657-B46D-C46A272FA315}" destId="{FC423AE6-1955-4C4C-B78B-DF79663BB3A4}" srcOrd="1" destOrd="0" presId="urn:microsoft.com/office/officeart/2005/8/layout/pList2"/>
    <dgm:cxn modelId="{114CACF6-8E58-4EF0-BC64-F0363A01C693}" type="presParOf" srcId="{FC423AE6-1955-4C4C-B78B-DF79663BB3A4}" destId="{0F57FA97-2FA0-4F1C-98C8-284381F94B52}" srcOrd="0" destOrd="0" presId="urn:microsoft.com/office/officeart/2005/8/layout/pList2"/>
    <dgm:cxn modelId="{E9436ACB-3793-4892-AD49-7379C02D65B0}" type="presParOf" srcId="{0F57FA97-2FA0-4F1C-98C8-284381F94B52}" destId="{52397611-B881-4FDD-B37F-08571A6F49A6}" srcOrd="0" destOrd="0" presId="urn:microsoft.com/office/officeart/2005/8/layout/pList2"/>
    <dgm:cxn modelId="{3FBE9714-7FFB-4E02-89DD-226934D2FB74}" type="presParOf" srcId="{0F57FA97-2FA0-4F1C-98C8-284381F94B52}" destId="{2D519172-CF85-488B-BE9E-786F2AC320CE}" srcOrd="1" destOrd="0" presId="urn:microsoft.com/office/officeart/2005/8/layout/pList2"/>
    <dgm:cxn modelId="{D79AD6D7-3C0C-4465-838A-F16BA2806D5E}" type="presParOf" srcId="{0F57FA97-2FA0-4F1C-98C8-284381F94B52}" destId="{024DBA9A-4F1D-4D51-BF79-548A41172770}" srcOrd="2" destOrd="0" presId="urn:microsoft.com/office/officeart/2005/8/layout/pList2"/>
    <dgm:cxn modelId="{C4BDF4CD-5528-44CF-B62E-93A715DBA7CE}" type="presParOf" srcId="{FC423AE6-1955-4C4C-B78B-DF79663BB3A4}" destId="{06BD970B-3B49-4D81-BCF2-02D63C3DB21A}" srcOrd="1" destOrd="0" presId="urn:microsoft.com/office/officeart/2005/8/layout/pList2"/>
    <dgm:cxn modelId="{F1306A02-F352-4821-B947-605361900C4B}" type="presParOf" srcId="{FC423AE6-1955-4C4C-B78B-DF79663BB3A4}" destId="{4B3878AB-4C83-4FCC-A527-E3352B8A8D69}" srcOrd="2" destOrd="0" presId="urn:microsoft.com/office/officeart/2005/8/layout/pList2"/>
    <dgm:cxn modelId="{841E8AB0-3200-47C2-9620-34BE447939A3}" type="presParOf" srcId="{4B3878AB-4C83-4FCC-A527-E3352B8A8D69}" destId="{F90AE030-D57F-4940-8F9C-D58BA0D61BAD}" srcOrd="0" destOrd="0" presId="urn:microsoft.com/office/officeart/2005/8/layout/pList2"/>
    <dgm:cxn modelId="{2D85FAA6-A857-403B-A0D9-442A47EEDF58}" type="presParOf" srcId="{4B3878AB-4C83-4FCC-A527-E3352B8A8D69}" destId="{D09B71CD-5769-4884-AB26-92B6B896760E}" srcOrd="1" destOrd="0" presId="urn:microsoft.com/office/officeart/2005/8/layout/pList2"/>
    <dgm:cxn modelId="{63729A17-671B-40B0-AE11-9E9684FFEAC4}" type="presParOf" srcId="{4B3878AB-4C83-4FCC-A527-E3352B8A8D69}" destId="{E4AAB66B-574F-4F56-BD64-F098512E1883}" srcOrd="2" destOrd="0" presId="urn:microsoft.com/office/officeart/2005/8/layout/pList2"/>
    <dgm:cxn modelId="{DCB343C6-7631-4881-B744-CC841F37B615}" type="presParOf" srcId="{FC423AE6-1955-4C4C-B78B-DF79663BB3A4}" destId="{7B947FC1-96B6-4D86-BB46-0AC2682C2761}" srcOrd="3" destOrd="0" presId="urn:microsoft.com/office/officeart/2005/8/layout/pList2"/>
    <dgm:cxn modelId="{0F55FDA5-02E8-47B0-84BE-B27EFA4F37C0}" type="presParOf" srcId="{FC423AE6-1955-4C4C-B78B-DF79663BB3A4}" destId="{BD527338-4F43-4577-A9AA-68860D26225B}" srcOrd="4" destOrd="0" presId="urn:microsoft.com/office/officeart/2005/8/layout/pList2"/>
    <dgm:cxn modelId="{EB671232-3C47-4981-BA4C-B71D1092FE4E}" type="presParOf" srcId="{BD527338-4F43-4577-A9AA-68860D26225B}" destId="{D770D9BB-A494-41DF-9873-900060F0FD44}" srcOrd="0" destOrd="0" presId="urn:microsoft.com/office/officeart/2005/8/layout/pList2"/>
    <dgm:cxn modelId="{E3256A7A-1E17-4FE0-AAD0-A0984EBD594B}" type="presParOf" srcId="{BD527338-4F43-4577-A9AA-68860D26225B}" destId="{27145BFB-54DE-46D2-9D3E-0356BF00D923}" srcOrd="1" destOrd="0" presId="urn:microsoft.com/office/officeart/2005/8/layout/pList2"/>
    <dgm:cxn modelId="{96DE668E-C842-4C7B-A447-C90B0204D844}" type="presParOf" srcId="{BD527338-4F43-4577-A9AA-68860D26225B}" destId="{BED7D815-0341-408A-983B-D5C0B9923FA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04F2733-9F11-4393-8244-59F9B54BEC69}" type="doc">
      <dgm:prSet loTypeId="urn:microsoft.com/office/officeart/2005/8/layout/hierarchy2" loCatId="hierarchy" qsTypeId="urn:microsoft.com/office/officeart/2005/8/quickstyle/3d3" qsCatId="3D" csTypeId="urn:microsoft.com/office/officeart/2005/8/colors/colorful1" csCatId="colorful" phldr="1"/>
      <dgm:spPr/>
      <dgm:t>
        <a:bodyPr/>
        <a:lstStyle/>
        <a:p>
          <a:endParaRPr lang="es-ES"/>
        </a:p>
      </dgm:t>
    </dgm:pt>
    <dgm:pt modelId="{87E43E0E-5F9F-4ECC-8ACB-42F015ED145F}">
      <dgm:prSet phldrT="[Texto]"/>
      <dgm:spPr/>
      <dgm:t>
        <a:bodyPr/>
        <a:lstStyle/>
        <a:p>
          <a:r>
            <a:rPr lang="es-MX" dirty="0" smtClean="0"/>
            <a:t>Módulo de SS</a:t>
          </a:r>
          <a:endParaRPr lang="es-ES" dirty="0"/>
        </a:p>
      </dgm:t>
    </dgm:pt>
    <dgm:pt modelId="{62C4C843-BFE1-4670-B3FC-CE843F81D3F8}" type="parTrans" cxnId="{660F394F-F11D-49A7-BDF8-F443E7F76D4F}">
      <dgm:prSet/>
      <dgm:spPr/>
      <dgm:t>
        <a:bodyPr/>
        <a:lstStyle/>
        <a:p>
          <a:endParaRPr lang="es-ES"/>
        </a:p>
      </dgm:t>
    </dgm:pt>
    <dgm:pt modelId="{21AD219F-5272-4E8C-92EB-C6D503690B30}" type="sibTrans" cxnId="{660F394F-F11D-49A7-BDF8-F443E7F76D4F}">
      <dgm:prSet/>
      <dgm:spPr/>
      <dgm:t>
        <a:bodyPr/>
        <a:lstStyle/>
        <a:p>
          <a:endParaRPr lang="es-ES"/>
        </a:p>
      </dgm:t>
    </dgm:pt>
    <dgm:pt modelId="{7949854E-D323-4589-B3B5-F24240DE5203}">
      <dgm:prSet phldrT="[Texto]"/>
      <dgm:spPr/>
      <dgm:t>
        <a:bodyPr/>
        <a:lstStyle/>
        <a:p>
          <a:r>
            <a:rPr lang="es-MX" dirty="0" smtClean="0"/>
            <a:t>Convocatorias</a:t>
          </a:r>
          <a:endParaRPr lang="es-ES" dirty="0"/>
        </a:p>
      </dgm:t>
    </dgm:pt>
    <dgm:pt modelId="{0DEB398B-E802-43F2-91C4-867558AAC2D0}" type="parTrans" cxnId="{C66F19AE-52CD-4D46-8377-CE11A2986E63}">
      <dgm:prSet/>
      <dgm:spPr/>
      <dgm:t>
        <a:bodyPr/>
        <a:lstStyle/>
        <a:p>
          <a:endParaRPr lang="es-ES"/>
        </a:p>
      </dgm:t>
    </dgm:pt>
    <dgm:pt modelId="{FEB14FAE-B37E-48DF-8C99-0699BBB849B1}" type="sibTrans" cxnId="{C66F19AE-52CD-4D46-8377-CE11A2986E63}">
      <dgm:prSet/>
      <dgm:spPr/>
      <dgm:t>
        <a:bodyPr/>
        <a:lstStyle/>
        <a:p>
          <a:endParaRPr lang="es-ES"/>
        </a:p>
      </dgm:t>
    </dgm:pt>
    <dgm:pt modelId="{C8310958-C378-47C0-9F69-11107BF5224D}">
      <dgm:prSet phldrT="[Texto]"/>
      <dgm:spPr/>
      <dgm:t>
        <a:bodyPr/>
        <a:lstStyle/>
        <a:p>
          <a:r>
            <a:rPr lang="es-MX" dirty="0" smtClean="0"/>
            <a:t>Internas</a:t>
          </a:r>
          <a:endParaRPr lang="es-ES" dirty="0"/>
        </a:p>
      </dgm:t>
    </dgm:pt>
    <dgm:pt modelId="{A097C862-158E-4A5C-A40B-443A967D06C3}" type="parTrans" cxnId="{98D53D2F-3D55-4F53-837B-946806CE9A3B}">
      <dgm:prSet/>
      <dgm:spPr/>
      <dgm:t>
        <a:bodyPr/>
        <a:lstStyle/>
        <a:p>
          <a:endParaRPr lang="es-ES"/>
        </a:p>
      </dgm:t>
    </dgm:pt>
    <dgm:pt modelId="{2A9A42AF-9CE8-44F1-B1B5-ACBB5F334D6E}" type="sibTrans" cxnId="{98D53D2F-3D55-4F53-837B-946806CE9A3B}">
      <dgm:prSet/>
      <dgm:spPr/>
      <dgm:t>
        <a:bodyPr/>
        <a:lstStyle/>
        <a:p>
          <a:endParaRPr lang="es-ES"/>
        </a:p>
      </dgm:t>
    </dgm:pt>
    <dgm:pt modelId="{20CD3B77-DA93-493E-8FF8-A0F8DDD51D6E}">
      <dgm:prSet phldrT="[Texto]"/>
      <dgm:spPr/>
      <dgm:t>
        <a:bodyPr/>
        <a:lstStyle/>
        <a:p>
          <a:r>
            <a:rPr lang="es-MX" dirty="0" smtClean="0"/>
            <a:t>Externas</a:t>
          </a:r>
          <a:endParaRPr lang="es-ES" dirty="0"/>
        </a:p>
      </dgm:t>
    </dgm:pt>
    <dgm:pt modelId="{624B1660-D6EA-4B0B-A0BC-632614CE57CB}" type="parTrans" cxnId="{AF035809-76AF-4452-B04A-ADDEB639CE0B}">
      <dgm:prSet/>
      <dgm:spPr/>
      <dgm:t>
        <a:bodyPr/>
        <a:lstStyle/>
        <a:p>
          <a:endParaRPr lang="es-ES"/>
        </a:p>
      </dgm:t>
    </dgm:pt>
    <dgm:pt modelId="{C9F8C115-45E8-4FF7-8E6A-D42E789E1E36}" type="sibTrans" cxnId="{AF035809-76AF-4452-B04A-ADDEB639CE0B}">
      <dgm:prSet/>
      <dgm:spPr/>
      <dgm:t>
        <a:bodyPr/>
        <a:lstStyle/>
        <a:p>
          <a:endParaRPr lang="es-ES"/>
        </a:p>
      </dgm:t>
    </dgm:pt>
    <dgm:pt modelId="{439F9F8B-2FA7-4C31-9928-9664DC04D12E}">
      <dgm:prSet phldrT="[Texto]"/>
      <dgm:spPr/>
      <dgm:t>
        <a:bodyPr/>
        <a:lstStyle/>
        <a:p>
          <a:r>
            <a:rPr lang="es-MX" dirty="0" smtClean="0"/>
            <a:t>Pláticas de inducción</a:t>
          </a:r>
          <a:endParaRPr lang="es-ES" dirty="0"/>
        </a:p>
      </dgm:t>
    </dgm:pt>
    <dgm:pt modelId="{E6171A03-9C72-4270-94B1-0B0C9044E51E}" type="parTrans" cxnId="{F40E0E71-3F52-4D1D-A412-A35201B3A67C}">
      <dgm:prSet/>
      <dgm:spPr/>
      <dgm:t>
        <a:bodyPr/>
        <a:lstStyle/>
        <a:p>
          <a:endParaRPr lang="es-ES"/>
        </a:p>
      </dgm:t>
    </dgm:pt>
    <dgm:pt modelId="{4D580B57-2C7C-4A72-B518-11E94FA552CA}" type="sibTrans" cxnId="{F40E0E71-3F52-4D1D-A412-A35201B3A67C}">
      <dgm:prSet/>
      <dgm:spPr/>
      <dgm:t>
        <a:bodyPr/>
        <a:lstStyle/>
        <a:p>
          <a:endParaRPr lang="es-ES"/>
        </a:p>
      </dgm:t>
    </dgm:pt>
    <dgm:pt modelId="{ADDFACAE-10CD-43BA-B04A-10FD576E6513}">
      <dgm:prSet phldrT="[Texto]"/>
      <dgm:spPr/>
      <dgm:t>
        <a:bodyPr/>
        <a:lstStyle/>
        <a:p>
          <a:r>
            <a:rPr lang="es-MX" dirty="0" smtClean="0"/>
            <a:t>2020</a:t>
          </a:r>
          <a:endParaRPr lang="es-ES" dirty="0"/>
        </a:p>
      </dgm:t>
    </dgm:pt>
    <dgm:pt modelId="{38D7D0C3-A230-4DD2-8EE2-7BE99EBFAD7C}" type="parTrans" cxnId="{B086051C-B5AA-4DC7-9ACC-47C2CEF2314A}">
      <dgm:prSet/>
      <dgm:spPr/>
      <dgm:t>
        <a:bodyPr/>
        <a:lstStyle/>
        <a:p>
          <a:endParaRPr lang="es-ES"/>
        </a:p>
      </dgm:t>
    </dgm:pt>
    <dgm:pt modelId="{8EB0AD8A-B10B-4A45-953D-A97E3BA37E09}" type="sibTrans" cxnId="{B086051C-B5AA-4DC7-9ACC-47C2CEF2314A}">
      <dgm:prSet/>
      <dgm:spPr/>
      <dgm:t>
        <a:bodyPr/>
        <a:lstStyle/>
        <a:p>
          <a:endParaRPr lang="es-ES"/>
        </a:p>
      </dgm:t>
    </dgm:pt>
    <dgm:pt modelId="{2C5B9C21-5CA3-4668-A26C-E57F6F473445}">
      <dgm:prSet phldrT="[Texto]"/>
      <dgm:spPr/>
      <dgm:t>
        <a:bodyPr/>
        <a:lstStyle/>
        <a:p>
          <a:r>
            <a:rPr lang="es-MX" dirty="0" smtClean="0"/>
            <a:t>2021</a:t>
          </a:r>
          <a:endParaRPr lang="es-ES" dirty="0"/>
        </a:p>
      </dgm:t>
    </dgm:pt>
    <dgm:pt modelId="{3228B8E0-9C47-4722-9181-4A4F93B1DE6A}" type="parTrans" cxnId="{F7203866-DA98-42DE-8590-79F2D6091499}">
      <dgm:prSet/>
      <dgm:spPr/>
      <dgm:t>
        <a:bodyPr/>
        <a:lstStyle/>
        <a:p>
          <a:endParaRPr lang="es-ES"/>
        </a:p>
      </dgm:t>
    </dgm:pt>
    <dgm:pt modelId="{A7A1F973-090F-4024-A14C-59AE561AB4A6}" type="sibTrans" cxnId="{F7203866-DA98-42DE-8590-79F2D6091499}">
      <dgm:prSet/>
      <dgm:spPr/>
      <dgm:t>
        <a:bodyPr/>
        <a:lstStyle/>
        <a:p>
          <a:endParaRPr lang="es-ES"/>
        </a:p>
      </dgm:t>
    </dgm:pt>
    <dgm:pt modelId="{BEB22B76-43B6-438F-AEE9-97BD27727BCA}">
      <dgm:prSet phldrT="[Texto]"/>
      <dgm:spPr/>
      <dgm:t>
        <a:bodyPr/>
        <a:lstStyle/>
        <a:p>
          <a:r>
            <a:rPr lang="es-MX" dirty="0" smtClean="0"/>
            <a:t>2022</a:t>
          </a:r>
          <a:endParaRPr lang="es-ES" dirty="0"/>
        </a:p>
      </dgm:t>
    </dgm:pt>
    <dgm:pt modelId="{21178FA2-EBCF-48CB-8BE3-9B18F9D10B32}" type="parTrans" cxnId="{DAA39D3F-73F5-4D80-8DA4-F3C3BD19E2E0}">
      <dgm:prSet/>
      <dgm:spPr/>
      <dgm:t>
        <a:bodyPr/>
        <a:lstStyle/>
        <a:p>
          <a:endParaRPr lang="es-ES"/>
        </a:p>
      </dgm:t>
    </dgm:pt>
    <dgm:pt modelId="{D82F4B19-F2C6-4A37-9EF9-8CFEF0F661E4}" type="sibTrans" cxnId="{DAA39D3F-73F5-4D80-8DA4-F3C3BD19E2E0}">
      <dgm:prSet/>
      <dgm:spPr/>
      <dgm:t>
        <a:bodyPr/>
        <a:lstStyle/>
        <a:p>
          <a:endParaRPr lang="es-ES"/>
        </a:p>
      </dgm:t>
    </dgm:pt>
    <dgm:pt modelId="{0DDB72BE-09CE-49AA-AE3D-952F37DD265B}" type="pres">
      <dgm:prSet presAssocID="{F04F2733-9F11-4393-8244-59F9B54BEC69}" presName="diagram" presStyleCnt="0">
        <dgm:presLayoutVars>
          <dgm:chPref val="1"/>
          <dgm:dir/>
          <dgm:animOne val="branch"/>
          <dgm:animLvl val="lvl"/>
          <dgm:resizeHandles val="exact"/>
        </dgm:presLayoutVars>
      </dgm:prSet>
      <dgm:spPr/>
      <dgm:t>
        <a:bodyPr/>
        <a:lstStyle/>
        <a:p>
          <a:endParaRPr lang="es-ES"/>
        </a:p>
      </dgm:t>
    </dgm:pt>
    <dgm:pt modelId="{57A28F1B-CC56-4569-9194-74F1A4F32A42}" type="pres">
      <dgm:prSet presAssocID="{87E43E0E-5F9F-4ECC-8ACB-42F015ED145F}" presName="root1" presStyleCnt="0"/>
      <dgm:spPr/>
    </dgm:pt>
    <dgm:pt modelId="{C2966E57-873E-429D-A96F-7F3972A717FD}" type="pres">
      <dgm:prSet presAssocID="{87E43E0E-5F9F-4ECC-8ACB-42F015ED145F}" presName="LevelOneTextNode" presStyleLbl="node0" presStyleIdx="0" presStyleCnt="1">
        <dgm:presLayoutVars>
          <dgm:chPref val="3"/>
        </dgm:presLayoutVars>
      </dgm:prSet>
      <dgm:spPr/>
      <dgm:t>
        <a:bodyPr/>
        <a:lstStyle/>
        <a:p>
          <a:endParaRPr lang="es-ES"/>
        </a:p>
      </dgm:t>
    </dgm:pt>
    <dgm:pt modelId="{DC83EB5A-D9DF-4EC0-95C0-CF130B9E399E}" type="pres">
      <dgm:prSet presAssocID="{87E43E0E-5F9F-4ECC-8ACB-42F015ED145F}" presName="level2hierChild" presStyleCnt="0"/>
      <dgm:spPr/>
    </dgm:pt>
    <dgm:pt modelId="{ABCE72A7-7F7D-4B21-971E-42FA50834172}" type="pres">
      <dgm:prSet presAssocID="{0DEB398B-E802-43F2-91C4-867558AAC2D0}" presName="conn2-1" presStyleLbl="parChTrans1D2" presStyleIdx="0" presStyleCnt="2"/>
      <dgm:spPr/>
      <dgm:t>
        <a:bodyPr/>
        <a:lstStyle/>
        <a:p>
          <a:endParaRPr lang="es-ES"/>
        </a:p>
      </dgm:t>
    </dgm:pt>
    <dgm:pt modelId="{1C840FD2-90EF-4C11-B0F5-CAF7A966BAE6}" type="pres">
      <dgm:prSet presAssocID="{0DEB398B-E802-43F2-91C4-867558AAC2D0}" presName="connTx" presStyleLbl="parChTrans1D2" presStyleIdx="0" presStyleCnt="2"/>
      <dgm:spPr/>
      <dgm:t>
        <a:bodyPr/>
        <a:lstStyle/>
        <a:p>
          <a:endParaRPr lang="es-ES"/>
        </a:p>
      </dgm:t>
    </dgm:pt>
    <dgm:pt modelId="{7299A256-AE9B-47E9-855E-672D9D072BB2}" type="pres">
      <dgm:prSet presAssocID="{7949854E-D323-4589-B3B5-F24240DE5203}" presName="root2" presStyleCnt="0"/>
      <dgm:spPr/>
    </dgm:pt>
    <dgm:pt modelId="{7D0E4309-BAF1-42D1-8A3D-8CD16C4F1D56}" type="pres">
      <dgm:prSet presAssocID="{7949854E-D323-4589-B3B5-F24240DE5203}" presName="LevelTwoTextNode" presStyleLbl="node2" presStyleIdx="0" presStyleCnt="2">
        <dgm:presLayoutVars>
          <dgm:chPref val="3"/>
        </dgm:presLayoutVars>
      </dgm:prSet>
      <dgm:spPr/>
      <dgm:t>
        <a:bodyPr/>
        <a:lstStyle/>
        <a:p>
          <a:endParaRPr lang="es-ES"/>
        </a:p>
      </dgm:t>
    </dgm:pt>
    <dgm:pt modelId="{C4D4BA2B-3DBC-4983-AD0D-74C35864F82B}" type="pres">
      <dgm:prSet presAssocID="{7949854E-D323-4589-B3B5-F24240DE5203}" presName="level3hierChild" presStyleCnt="0"/>
      <dgm:spPr/>
    </dgm:pt>
    <dgm:pt modelId="{807A15CA-E5A4-4D3B-9C8D-6FC78A495367}" type="pres">
      <dgm:prSet presAssocID="{A097C862-158E-4A5C-A40B-443A967D06C3}" presName="conn2-1" presStyleLbl="parChTrans1D3" presStyleIdx="0" presStyleCnt="5"/>
      <dgm:spPr/>
      <dgm:t>
        <a:bodyPr/>
        <a:lstStyle/>
        <a:p>
          <a:endParaRPr lang="es-ES"/>
        </a:p>
      </dgm:t>
    </dgm:pt>
    <dgm:pt modelId="{18B57315-56D1-468D-9B96-121A49FE94EF}" type="pres">
      <dgm:prSet presAssocID="{A097C862-158E-4A5C-A40B-443A967D06C3}" presName="connTx" presStyleLbl="parChTrans1D3" presStyleIdx="0" presStyleCnt="5"/>
      <dgm:spPr/>
      <dgm:t>
        <a:bodyPr/>
        <a:lstStyle/>
        <a:p>
          <a:endParaRPr lang="es-ES"/>
        </a:p>
      </dgm:t>
    </dgm:pt>
    <dgm:pt modelId="{582F839F-C3BC-480E-9FF4-AC2A45269CD8}" type="pres">
      <dgm:prSet presAssocID="{C8310958-C378-47C0-9F69-11107BF5224D}" presName="root2" presStyleCnt="0"/>
      <dgm:spPr/>
    </dgm:pt>
    <dgm:pt modelId="{82305F9E-A849-4F1D-9B19-74013BEF4FD7}" type="pres">
      <dgm:prSet presAssocID="{C8310958-C378-47C0-9F69-11107BF5224D}" presName="LevelTwoTextNode" presStyleLbl="node3" presStyleIdx="0" presStyleCnt="5" custLinFactNeighborX="2444" custLinFactNeighborY="-1222">
        <dgm:presLayoutVars>
          <dgm:chPref val="3"/>
        </dgm:presLayoutVars>
      </dgm:prSet>
      <dgm:spPr/>
      <dgm:t>
        <a:bodyPr/>
        <a:lstStyle/>
        <a:p>
          <a:endParaRPr lang="es-ES"/>
        </a:p>
      </dgm:t>
    </dgm:pt>
    <dgm:pt modelId="{682BE90D-40E3-44E2-83A9-2DC44AEB8156}" type="pres">
      <dgm:prSet presAssocID="{C8310958-C378-47C0-9F69-11107BF5224D}" presName="level3hierChild" presStyleCnt="0"/>
      <dgm:spPr/>
    </dgm:pt>
    <dgm:pt modelId="{7197CE2F-7FBC-410D-88F1-E93A68D0C8FE}" type="pres">
      <dgm:prSet presAssocID="{624B1660-D6EA-4B0B-A0BC-632614CE57CB}" presName="conn2-1" presStyleLbl="parChTrans1D3" presStyleIdx="1" presStyleCnt="5"/>
      <dgm:spPr/>
      <dgm:t>
        <a:bodyPr/>
        <a:lstStyle/>
        <a:p>
          <a:endParaRPr lang="es-ES"/>
        </a:p>
      </dgm:t>
    </dgm:pt>
    <dgm:pt modelId="{783F0F33-D095-4BB2-83FC-835838C43938}" type="pres">
      <dgm:prSet presAssocID="{624B1660-D6EA-4B0B-A0BC-632614CE57CB}" presName="connTx" presStyleLbl="parChTrans1D3" presStyleIdx="1" presStyleCnt="5"/>
      <dgm:spPr/>
      <dgm:t>
        <a:bodyPr/>
        <a:lstStyle/>
        <a:p>
          <a:endParaRPr lang="es-ES"/>
        </a:p>
      </dgm:t>
    </dgm:pt>
    <dgm:pt modelId="{4342C543-4D9A-426B-B6CE-8E09C8E3FC29}" type="pres">
      <dgm:prSet presAssocID="{20CD3B77-DA93-493E-8FF8-A0F8DDD51D6E}" presName="root2" presStyleCnt="0"/>
      <dgm:spPr/>
    </dgm:pt>
    <dgm:pt modelId="{5D3F6AC1-FAB0-4270-906F-D159180D54AF}" type="pres">
      <dgm:prSet presAssocID="{20CD3B77-DA93-493E-8FF8-A0F8DDD51D6E}" presName="LevelTwoTextNode" presStyleLbl="node3" presStyleIdx="1" presStyleCnt="5">
        <dgm:presLayoutVars>
          <dgm:chPref val="3"/>
        </dgm:presLayoutVars>
      </dgm:prSet>
      <dgm:spPr/>
      <dgm:t>
        <a:bodyPr/>
        <a:lstStyle/>
        <a:p>
          <a:endParaRPr lang="es-ES"/>
        </a:p>
      </dgm:t>
    </dgm:pt>
    <dgm:pt modelId="{6988C61E-B37C-4639-AB0A-8543A0BCBF5F}" type="pres">
      <dgm:prSet presAssocID="{20CD3B77-DA93-493E-8FF8-A0F8DDD51D6E}" presName="level3hierChild" presStyleCnt="0"/>
      <dgm:spPr/>
    </dgm:pt>
    <dgm:pt modelId="{14E62BCA-42A1-4B3C-A0C7-0D446D0011A4}" type="pres">
      <dgm:prSet presAssocID="{E6171A03-9C72-4270-94B1-0B0C9044E51E}" presName="conn2-1" presStyleLbl="parChTrans1D2" presStyleIdx="1" presStyleCnt="2"/>
      <dgm:spPr/>
      <dgm:t>
        <a:bodyPr/>
        <a:lstStyle/>
        <a:p>
          <a:endParaRPr lang="es-ES"/>
        </a:p>
      </dgm:t>
    </dgm:pt>
    <dgm:pt modelId="{380A7E30-1157-4A83-AE5B-A0F3F1C24EAA}" type="pres">
      <dgm:prSet presAssocID="{E6171A03-9C72-4270-94B1-0B0C9044E51E}" presName="connTx" presStyleLbl="parChTrans1D2" presStyleIdx="1" presStyleCnt="2"/>
      <dgm:spPr/>
      <dgm:t>
        <a:bodyPr/>
        <a:lstStyle/>
        <a:p>
          <a:endParaRPr lang="es-ES"/>
        </a:p>
      </dgm:t>
    </dgm:pt>
    <dgm:pt modelId="{9DCECFD1-6089-49F3-8B37-715EC69E9BB9}" type="pres">
      <dgm:prSet presAssocID="{439F9F8B-2FA7-4C31-9928-9664DC04D12E}" presName="root2" presStyleCnt="0"/>
      <dgm:spPr/>
    </dgm:pt>
    <dgm:pt modelId="{BDA3586C-8782-418E-9394-1D1F47BB2C36}" type="pres">
      <dgm:prSet presAssocID="{439F9F8B-2FA7-4C31-9928-9664DC04D12E}" presName="LevelTwoTextNode" presStyleLbl="node2" presStyleIdx="1" presStyleCnt="2">
        <dgm:presLayoutVars>
          <dgm:chPref val="3"/>
        </dgm:presLayoutVars>
      </dgm:prSet>
      <dgm:spPr/>
      <dgm:t>
        <a:bodyPr/>
        <a:lstStyle/>
        <a:p>
          <a:endParaRPr lang="es-ES"/>
        </a:p>
      </dgm:t>
    </dgm:pt>
    <dgm:pt modelId="{CD936B76-842D-4624-A8B7-8092F0EFD6E2}" type="pres">
      <dgm:prSet presAssocID="{439F9F8B-2FA7-4C31-9928-9664DC04D12E}" presName="level3hierChild" presStyleCnt="0"/>
      <dgm:spPr/>
    </dgm:pt>
    <dgm:pt modelId="{9ABB404B-07DE-4F14-9E72-381CC1765B2F}" type="pres">
      <dgm:prSet presAssocID="{38D7D0C3-A230-4DD2-8EE2-7BE99EBFAD7C}" presName="conn2-1" presStyleLbl="parChTrans1D3" presStyleIdx="2" presStyleCnt="5"/>
      <dgm:spPr/>
      <dgm:t>
        <a:bodyPr/>
        <a:lstStyle/>
        <a:p>
          <a:endParaRPr lang="es-ES"/>
        </a:p>
      </dgm:t>
    </dgm:pt>
    <dgm:pt modelId="{3F28CFA2-F075-4F68-913E-F9657FD7E41C}" type="pres">
      <dgm:prSet presAssocID="{38D7D0C3-A230-4DD2-8EE2-7BE99EBFAD7C}" presName="connTx" presStyleLbl="parChTrans1D3" presStyleIdx="2" presStyleCnt="5"/>
      <dgm:spPr/>
      <dgm:t>
        <a:bodyPr/>
        <a:lstStyle/>
        <a:p>
          <a:endParaRPr lang="es-ES"/>
        </a:p>
      </dgm:t>
    </dgm:pt>
    <dgm:pt modelId="{05D9AFEA-2530-45A1-A46C-78028D937D08}" type="pres">
      <dgm:prSet presAssocID="{ADDFACAE-10CD-43BA-B04A-10FD576E6513}" presName="root2" presStyleCnt="0"/>
      <dgm:spPr/>
    </dgm:pt>
    <dgm:pt modelId="{C1A84169-1327-4819-B713-E3CDAE2EACAE}" type="pres">
      <dgm:prSet presAssocID="{ADDFACAE-10CD-43BA-B04A-10FD576E6513}" presName="LevelTwoTextNode" presStyleLbl="node3" presStyleIdx="2" presStyleCnt="5">
        <dgm:presLayoutVars>
          <dgm:chPref val="3"/>
        </dgm:presLayoutVars>
      </dgm:prSet>
      <dgm:spPr/>
      <dgm:t>
        <a:bodyPr/>
        <a:lstStyle/>
        <a:p>
          <a:endParaRPr lang="es-ES"/>
        </a:p>
      </dgm:t>
    </dgm:pt>
    <dgm:pt modelId="{E8B68676-B766-438C-9E8D-1082849FE3A0}" type="pres">
      <dgm:prSet presAssocID="{ADDFACAE-10CD-43BA-B04A-10FD576E6513}" presName="level3hierChild" presStyleCnt="0"/>
      <dgm:spPr/>
    </dgm:pt>
    <dgm:pt modelId="{50217917-90AE-431E-A7F6-60FB324293F4}" type="pres">
      <dgm:prSet presAssocID="{3228B8E0-9C47-4722-9181-4A4F93B1DE6A}" presName="conn2-1" presStyleLbl="parChTrans1D3" presStyleIdx="3" presStyleCnt="5"/>
      <dgm:spPr/>
      <dgm:t>
        <a:bodyPr/>
        <a:lstStyle/>
        <a:p>
          <a:endParaRPr lang="es-ES"/>
        </a:p>
      </dgm:t>
    </dgm:pt>
    <dgm:pt modelId="{6751D56C-B702-4A6C-BEBE-6E0A5E7285FE}" type="pres">
      <dgm:prSet presAssocID="{3228B8E0-9C47-4722-9181-4A4F93B1DE6A}" presName="connTx" presStyleLbl="parChTrans1D3" presStyleIdx="3" presStyleCnt="5"/>
      <dgm:spPr/>
      <dgm:t>
        <a:bodyPr/>
        <a:lstStyle/>
        <a:p>
          <a:endParaRPr lang="es-ES"/>
        </a:p>
      </dgm:t>
    </dgm:pt>
    <dgm:pt modelId="{82D5BB11-DB86-4367-857E-2D693751D0B5}" type="pres">
      <dgm:prSet presAssocID="{2C5B9C21-5CA3-4668-A26C-E57F6F473445}" presName="root2" presStyleCnt="0"/>
      <dgm:spPr/>
    </dgm:pt>
    <dgm:pt modelId="{1738749D-3179-4C44-BFE5-04078A7DFDD7}" type="pres">
      <dgm:prSet presAssocID="{2C5B9C21-5CA3-4668-A26C-E57F6F473445}" presName="LevelTwoTextNode" presStyleLbl="node3" presStyleIdx="3" presStyleCnt="5">
        <dgm:presLayoutVars>
          <dgm:chPref val="3"/>
        </dgm:presLayoutVars>
      </dgm:prSet>
      <dgm:spPr/>
      <dgm:t>
        <a:bodyPr/>
        <a:lstStyle/>
        <a:p>
          <a:endParaRPr lang="es-ES"/>
        </a:p>
      </dgm:t>
    </dgm:pt>
    <dgm:pt modelId="{59B10DA1-5BA6-4A23-87E6-307509BC3666}" type="pres">
      <dgm:prSet presAssocID="{2C5B9C21-5CA3-4668-A26C-E57F6F473445}" presName="level3hierChild" presStyleCnt="0"/>
      <dgm:spPr/>
    </dgm:pt>
    <dgm:pt modelId="{6D681613-0964-4371-9B56-6BBEF5FD9EC3}" type="pres">
      <dgm:prSet presAssocID="{21178FA2-EBCF-48CB-8BE3-9B18F9D10B32}" presName="conn2-1" presStyleLbl="parChTrans1D3" presStyleIdx="4" presStyleCnt="5"/>
      <dgm:spPr/>
      <dgm:t>
        <a:bodyPr/>
        <a:lstStyle/>
        <a:p>
          <a:endParaRPr lang="es-ES"/>
        </a:p>
      </dgm:t>
    </dgm:pt>
    <dgm:pt modelId="{99C86507-AD47-4C35-920F-4FDC684732E2}" type="pres">
      <dgm:prSet presAssocID="{21178FA2-EBCF-48CB-8BE3-9B18F9D10B32}" presName="connTx" presStyleLbl="parChTrans1D3" presStyleIdx="4" presStyleCnt="5"/>
      <dgm:spPr/>
      <dgm:t>
        <a:bodyPr/>
        <a:lstStyle/>
        <a:p>
          <a:endParaRPr lang="es-ES"/>
        </a:p>
      </dgm:t>
    </dgm:pt>
    <dgm:pt modelId="{F7A3F7B2-215B-4506-B97D-DD1FF3C95B26}" type="pres">
      <dgm:prSet presAssocID="{BEB22B76-43B6-438F-AEE9-97BD27727BCA}" presName="root2" presStyleCnt="0"/>
      <dgm:spPr/>
    </dgm:pt>
    <dgm:pt modelId="{79A835F9-9F78-4694-8E44-5A03877D0475}" type="pres">
      <dgm:prSet presAssocID="{BEB22B76-43B6-438F-AEE9-97BD27727BCA}" presName="LevelTwoTextNode" presStyleLbl="node3" presStyleIdx="4" presStyleCnt="5">
        <dgm:presLayoutVars>
          <dgm:chPref val="3"/>
        </dgm:presLayoutVars>
      </dgm:prSet>
      <dgm:spPr/>
      <dgm:t>
        <a:bodyPr/>
        <a:lstStyle/>
        <a:p>
          <a:endParaRPr lang="es-ES"/>
        </a:p>
      </dgm:t>
    </dgm:pt>
    <dgm:pt modelId="{1A45DD91-3FA5-4AB2-8C31-920FC97C92EF}" type="pres">
      <dgm:prSet presAssocID="{BEB22B76-43B6-438F-AEE9-97BD27727BCA}" presName="level3hierChild" presStyleCnt="0"/>
      <dgm:spPr/>
    </dgm:pt>
  </dgm:ptLst>
  <dgm:cxnLst>
    <dgm:cxn modelId="{AF035809-76AF-4452-B04A-ADDEB639CE0B}" srcId="{7949854E-D323-4589-B3B5-F24240DE5203}" destId="{20CD3B77-DA93-493E-8FF8-A0F8DDD51D6E}" srcOrd="1" destOrd="0" parTransId="{624B1660-D6EA-4B0B-A0BC-632614CE57CB}" sibTransId="{C9F8C115-45E8-4FF7-8E6A-D42E789E1E36}"/>
    <dgm:cxn modelId="{335FDD7D-C6BC-4F64-AF61-BDB9A314D1A5}" type="presOf" srcId="{ADDFACAE-10CD-43BA-B04A-10FD576E6513}" destId="{C1A84169-1327-4819-B713-E3CDAE2EACAE}" srcOrd="0" destOrd="0" presId="urn:microsoft.com/office/officeart/2005/8/layout/hierarchy2"/>
    <dgm:cxn modelId="{F7203866-DA98-42DE-8590-79F2D6091499}" srcId="{439F9F8B-2FA7-4C31-9928-9664DC04D12E}" destId="{2C5B9C21-5CA3-4668-A26C-E57F6F473445}" srcOrd="1" destOrd="0" parTransId="{3228B8E0-9C47-4722-9181-4A4F93B1DE6A}" sibTransId="{A7A1F973-090F-4024-A14C-59AE561AB4A6}"/>
    <dgm:cxn modelId="{DEF8F508-F1AF-4FCB-97A9-0170A498ECE0}" type="presOf" srcId="{C8310958-C378-47C0-9F69-11107BF5224D}" destId="{82305F9E-A849-4F1D-9B19-74013BEF4FD7}" srcOrd="0" destOrd="0" presId="urn:microsoft.com/office/officeart/2005/8/layout/hierarchy2"/>
    <dgm:cxn modelId="{E1DBAD16-2A4B-4EC5-B5CB-226B5D43B37E}" type="presOf" srcId="{E6171A03-9C72-4270-94B1-0B0C9044E51E}" destId="{14E62BCA-42A1-4B3C-A0C7-0D446D0011A4}" srcOrd="0" destOrd="0" presId="urn:microsoft.com/office/officeart/2005/8/layout/hierarchy2"/>
    <dgm:cxn modelId="{DAA39D3F-73F5-4D80-8DA4-F3C3BD19E2E0}" srcId="{439F9F8B-2FA7-4C31-9928-9664DC04D12E}" destId="{BEB22B76-43B6-438F-AEE9-97BD27727BCA}" srcOrd="2" destOrd="0" parTransId="{21178FA2-EBCF-48CB-8BE3-9B18F9D10B32}" sibTransId="{D82F4B19-F2C6-4A37-9EF9-8CFEF0F661E4}"/>
    <dgm:cxn modelId="{79E62F0D-2A0B-4115-8ECA-AC946EBD9FF1}" type="presOf" srcId="{F04F2733-9F11-4393-8244-59F9B54BEC69}" destId="{0DDB72BE-09CE-49AA-AE3D-952F37DD265B}" srcOrd="0" destOrd="0" presId="urn:microsoft.com/office/officeart/2005/8/layout/hierarchy2"/>
    <dgm:cxn modelId="{7DF8526B-859C-4ACE-85B5-5A5D40CBBB8D}" type="presOf" srcId="{0DEB398B-E802-43F2-91C4-867558AAC2D0}" destId="{ABCE72A7-7F7D-4B21-971E-42FA50834172}" srcOrd="0" destOrd="0" presId="urn:microsoft.com/office/officeart/2005/8/layout/hierarchy2"/>
    <dgm:cxn modelId="{40B86C05-1D26-4534-A24D-1720B9F133F1}" type="presOf" srcId="{2C5B9C21-5CA3-4668-A26C-E57F6F473445}" destId="{1738749D-3179-4C44-BFE5-04078A7DFDD7}" srcOrd="0" destOrd="0" presId="urn:microsoft.com/office/officeart/2005/8/layout/hierarchy2"/>
    <dgm:cxn modelId="{DC666326-90BE-4AED-A594-14F37FA8DFBF}" type="presOf" srcId="{0DEB398B-E802-43F2-91C4-867558AAC2D0}" destId="{1C840FD2-90EF-4C11-B0F5-CAF7A966BAE6}" srcOrd="1" destOrd="0" presId="urn:microsoft.com/office/officeart/2005/8/layout/hierarchy2"/>
    <dgm:cxn modelId="{8D641746-F1EC-4DCC-A71D-74303C48EFBC}" type="presOf" srcId="{38D7D0C3-A230-4DD2-8EE2-7BE99EBFAD7C}" destId="{3F28CFA2-F075-4F68-913E-F9657FD7E41C}" srcOrd="1" destOrd="0" presId="urn:microsoft.com/office/officeart/2005/8/layout/hierarchy2"/>
    <dgm:cxn modelId="{F78F6B82-A63F-465A-AA5C-601EFAC6C2B5}" type="presOf" srcId="{624B1660-D6EA-4B0B-A0BC-632614CE57CB}" destId="{783F0F33-D095-4BB2-83FC-835838C43938}" srcOrd="1" destOrd="0" presId="urn:microsoft.com/office/officeart/2005/8/layout/hierarchy2"/>
    <dgm:cxn modelId="{2E7445CD-BBBA-48DB-9167-26C44F612D9B}" type="presOf" srcId="{7949854E-D323-4589-B3B5-F24240DE5203}" destId="{7D0E4309-BAF1-42D1-8A3D-8CD16C4F1D56}" srcOrd="0" destOrd="0" presId="urn:microsoft.com/office/officeart/2005/8/layout/hierarchy2"/>
    <dgm:cxn modelId="{660F394F-F11D-49A7-BDF8-F443E7F76D4F}" srcId="{F04F2733-9F11-4393-8244-59F9B54BEC69}" destId="{87E43E0E-5F9F-4ECC-8ACB-42F015ED145F}" srcOrd="0" destOrd="0" parTransId="{62C4C843-BFE1-4670-B3FC-CE843F81D3F8}" sibTransId="{21AD219F-5272-4E8C-92EB-C6D503690B30}"/>
    <dgm:cxn modelId="{98D53D2F-3D55-4F53-837B-946806CE9A3B}" srcId="{7949854E-D323-4589-B3B5-F24240DE5203}" destId="{C8310958-C378-47C0-9F69-11107BF5224D}" srcOrd="0" destOrd="0" parTransId="{A097C862-158E-4A5C-A40B-443A967D06C3}" sibTransId="{2A9A42AF-9CE8-44F1-B1B5-ACBB5F334D6E}"/>
    <dgm:cxn modelId="{01A6ABF5-E228-4CA4-9939-8D43AA0E48EA}" type="presOf" srcId="{A097C862-158E-4A5C-A40B-443A967D06C3}" destId="{18B57315-56D1-468D-9B96-121A49FE94EF}" srcOrd="1" destOrd="0" presId="urn:microsoft.com/office/officeart/2005/8/layout/hierarchy2"/>
    <dgm:cxn modelId="{353CC8DB-F1ED-4E0C-9BAD-8A603CC235AB}" type="presOf" srcId="{20CD3B77-DA93-493E-8FF8-A0F8DDD51D6E}" destId="{5D3F6AC1-FAB0-4270-906F-D159180D54AF}" srcOrd="0" destOrd="0" presId="urn:microsoft.com/office/officeart/2005/8/layout/hierarchy2"/>
    <dgm:cxn modelId="{5327872F-74D5-4994-BE6C-B27D2B4EC525}" type="presOf" srcId="{21178FA2-EBCF-48CB-8BE3-9B18F9D10B32}" destId="{6D681613-0964-4371-9B56-6BBEF5FD9EC3}" srcOrd="0" destOrd="0" presId="urn:microsoft.com/office/officeart/2005/8/layout/hierarchy2"/>
    <dgm:cxn modelId="{A6E1630D-4119-43FE-AEA0-4263DF5CE130}" type="presOf" srcId="{624B1660-D6EA-4B0B-A0BC-632614CE57CB}" destId="{7197CE2F-7FBC-410D-88F1-E93A68D0C8FE}" srcOrd="0" destOrd="0" presId="urn:microsoft.com/office/officeart/2005/8/layout/hierarchy2"/>
    <dgm:cxn modelId="{FC7476F4-74AE-4900-BA08-CC2A73E1F044}" type="presOf" srcId="{87E43E0E-5F9F-4ECC-8ACB-42F015ED145F}" destId="{C2966E57-873E-429D-A96F-7F3972A717FD}" srcOrd="0" destOrd="0" presId="urn:microsoft.com/office/officeart/2005/8/layout/hierarchy2"/>
    <dgm:cxn modelId="{F40E0E71-3F52-4D1D-A412-A35201B3A67C}" srcId="{87E43E0E-5F9F-4ECC-8ACB-42F015ED145F}" destId="{439F9F8B-2FA7-4C31-9928-9664DC04D12E}" srcOrd="1" destOrd="0" parTransId="{E6171A03-9C72-4270-94B1-0B0C9044E51E}" sibTransId="{4D580B57-2C7C-4A72-B518-11E94FA552CA}"/>
    <dgm:cxn modelId="{EE7E59B2-3E36-4C56-9A4A-C6FC93131EE8}" type="presOf" srcId="{3228B8E0-9C47-4722-9181-4A4F93B1DE6A}" destId="{50217917-90AE-431E-A7F6-60FB324293F4}" srcOrd="0" destOrd="0" presId="urn:microsoft.com/office/officeart/2005/8/layout/hierarchy2"/>
    <dgm:cxn modelId="{B086051C-B5AA-4DC7-9ACC-47C2CEF2314A}" srcId="{439F9F8B-2FA7-4C31-9928-9664DC04D12E}" destId="{ADDFACAE-10CD-43BA-B04A-10FD576E6513}" srcOrd="0" destOrd="0" parTransId="{38D7D0C3-A230-4DD2-8EE2-7BE99EBFAD7C}" sibTransId="{8EB0AD8A-B10B-4A45-953D-A97E3BA37E09}"/>
    <dgm:cxn modelId="{822657B1-0961-402C-AA6C-CB196795E8DB}" type="presOf" srcId="{3228B8E0-9C47-4722-9181-4A4F93B1DE6A}" destId="{6751D56C-B702-4A6C-BEBE-6E0A5E7285FE}" srcOrd="1" destOrd="0" presId="urn:microsoft.com/office/officeart/2005/8/layout/hierarchy2"/>
    <dgm:cxn modelId="{3FDA9D1E-0DEC-4884-A799-B06130EAD84F}" type="presOf" srcId="{439F9F8B-2FA7-4C31-9928-9664DC04D12E}" destId="{BDA3586C-8782-418E-9394-1D1F47BB2C36}" srcOrd="0" destOrd="0" presId="urn:microsoft.com/office/officeart/2005/8/layout/hierarchy2"/>
    <dgm:cxn modelId="{92BD981A-DA43-4DB3-BE71-645EC6683719}" type="presOf" srcId="{E6171A03-9C72-4270-94B1-0B0C9044E51E}" destId="{380A7E30-1157-4A83-AE5B-A0F3F1C24EAA}" srcOrd="1" destOrd="0" presId="urn:microsoft.com/office/officeart/2005/8/layout/hierarchy2"/>
    <dgm:cxn modelId="{C66F19AE-52CD-4D46-8377-CE11A2986E63}" srcId="{87E43E0E-5F9F-4ECC-8ACB-42F015ED145F}" destId="{7949854E-D323-4589-B3B5-F24240DE5203}" srcOrd="0" destOrd="0" parTransId="{0DEB398B-E802-43F2-91C4-867558AAC2D0}" sibTransId="{FEB14FAE-B37E-48DF-8C99-0699BBB849B1}"/>
    <dgm:cxn modelId="{D48A9F10-0DA8-414B-A16C-B84065F68FC8}" type="presOf" srcId="{38D7D0C3-A230-4DD2-8EE2-7BE99EBFAD7C}" destId="{9ABB404B-07DE-4F14-9E72-381CC1765B2F}" srcOrd="0" destOrd="0" presId="urn:microsoft.com/office/officeart/2005/8/layout/hierarchy2"/>
    <dgm:cxn modelId="{F505739F-62CF-46D8-805B-121C3936EF8D}" type="presOf" srcId="{A097C862-158E-4A5C-A40B-443A967D06C3}" destId="{807A15CA-E5A4-4D3B-9C8D-6FC78A495367}" srcOrd="0" destOrd="0" presId="urn:microsoft.com/office/officeart/2005/8/layout/hierarchy2"/>
    <dgm:cxn modelId="{E8F19630-C7F5-4556-BBB9-F1F26789033C}" type="presOf" srcId="{BEB22B76-43B6-438F-AEE9-97BD27727BCA}" destId="{79A835F9-9F78-4694-8E44-5A03877D0475}" srcOrd="0" destOrd="0" presId="urn:microsoft.com/office/officeart/2005/8/layout/hierarchy2"/>
    <dgm:cxn modelId="{8086394E-FEB8-4A62-97A8-D15AB26AF11D}" type="presOf" srcId="{21178FA2-EBCF-48CB-8BE3-9B18F9D10B32}" destId="{99C86507-AD47-4C35-920F-4FDC684732E2}" srcOrd="1" destOrd="0" presId="urn:microsoft.com/office/officeart/2005/8/layout/hierarchy2"/>
    <dgm:cxn modelId="{8EA02767-9373-47CC-B29F-7FE12BD07C85}" type="presParOf" srcId="{0DDB72BE-09CE-49AA-AE3D-952F37DD265B}" destId="{57A28F1B-CC56-4569-9194-74F1A4F32A42}" srcOrd="0" destOrd="0" presId="urn:microsoft.com/office/officeart/2005/8/layout/hierarchy2"/>
    <dgm:cxn modelId="{75CD692B-8983-474D-878D-331B4DDCB131}" type="presParOf" srcId="{57A28F1B-CC56-4569-9194-74F1A4F32A42}" destId="{C2966E57-873E-429D-A96F-7F3972A717FD}" srcOrd="0" destOrd="0" presId="urn:microsoft.com/office/officeart/2005/8/layout/hierarchy2"/>
    <dgm:cxn modelId="{312D2065-18EE-48BB-882E-744C26E3E0E7}" type="presParOf" srcId="{57A28F1B-CC56-4569-9194-74F1A4F32A42}" destId="{DC83EB5A-D9DF-4EC0-95C0-CF130B9E399E}" srcOrd="1" destOrd="0" presId="urn:microsoft.com/office/officeart/2005/8/layout/hierarchy2"/>
    <dgm:cxn modelId="{AAF01CFE-B7E8-4AF3-84D1-3C0D8B04DE76}" type="presParOf" srcId="{DC83EB5A-D9DF-4EC0-95C0-CF130B9E399E}" destId="{ABCE72A7-7F7D-4B21-971E-42FA50834172}" srcOrd="0" destOrd="0" presId="urn:microsoft.com/office/officeart/2005/8/layout/hierarchy2"/>
    <dgm:cxn modelId="{FB7074D4-2799-4212-B611-1EF546517951}" type="presParOf" srcId="{ABCE72A7-7F7D-4B21-971E-42FA50834172}" destId="{1C840FD2-90EF-4C11-B0F5-CAF7A966BAE6}" srcOrd="0" destOrd="0" presId="urn:microsoft.com/office/officeart/2005/8/layout/hierarchy2"/>
    <dgm:cxn modelId="{02397143-3936-4999-A56D-0B0C363C98D6}" type="presParOf" srcId="{DC83EB5A-D9DF-4EC0-95C0-CF130B9E399E}" destId="{7299A256-AE9B-47E9-855E-672D9D072BB2}" srcOrd="1" destOrd="0" presId="urn:microsoft.com/office/officeart/2005/8/layout/hierarchy2"/>
    <dgm:cxn modelId="{37910AA9-3551-4465-9B18-845134A0F8CB}" type="presParOf" srcId="{7299A256-AE9B-47E9-855E-672D9D072BB2}" destId="{7D0E4309-BAF1-42D1-8A3D-8CD16C4F1D56}" srcOrd="0" destOrd="0" presId="urn:microsoft.com/office/officeart/2005/8/layout/hierarchy2"/>
    <dgm:cxn modelId="{0A96CA83-B504-4E11-8A18-A68EDFDC4640}" type="presParOf" srcId="{7299A256-AE9B-47E9-855E-672D9D072BB2}" destId="{C4D4BA2B-3DBC-4983-AD0D-74C35864F82B}" srcOrd="1" destOrd="0" presId="urn:microsoft.com/office/officeart/2005/8/layout/hierarchy2"/>
    <dgm:cxn modelId="{5298F001-026A-4879-B3FE-7133A10C28D9}" type="presParOf" srcId="{C4D4BA2B-3DBC-4983-AD0D-74C35864F82B}" destId="{807A15CA-E5A4-4D3B-9C8D-6FC78A495367}" srcOrd="0" destOrd="0" presId="urn:microsoft.com/office/officeart/2005/8/layout/hierarchy2"/>
    <dgm:cxn modelId="{9C0173B6-30A3-4764-8165-F22FB3D8027C}" type="presParOf" srcId="{807A15CA-E5A4-4D3B-9C8D-6FC78A495367}" destId="{18B57315-56D1-468D-9B96-121A49FE94EF}" srcOrd="0" destOrd="0" presId="urn:microsoft.com/office/officeart/2005/8/layout/hierarchy2"/>
    <dgm:cxn modelId="{6E390D45-106D-4EAD-9E50-0C9E971E7FFE}" type="presParOf" srcId="{C4D4BA2B-3DBC-4983-AD0D-74C35864F82B}" destId="{582F839F-C3BC-480E-9FF4-AC2A45269CD8}" srcOrd="1" destOrd="0" presId="urn:microsoft.com/office/officeart/2005/8/layout/hierarchy2"/>
    <dgm:cxn modelId="{5D2974C8-9D8F-4FE4-9153-A19F8ACD4E12}" type="presParOf" srcId="{582F839F-C3BC-480E-9FF4-AC2A45269CD8}" destId="{82305F9E-A849-4F1D-9B19-74013BEF4FD7}" srcOrd="0" destOrd="0" presId="urn:microsoft.com/office/officeart/2005/8/layout/hierarchy2"/>
    <dgm:cxn modelId="{F22B1C64-4F46-47B1-915E-9862887E8BE5}" type="presParOf" srcId="{582F839F-C3BC-480E-9FF4-AC2A45269CD8}" destId="{682BE90D-40E3-44E2-83A9-2DC44AEB8156}" srcOrd="1" destOrd="0" presId="urn:microsoft.com/office/officeart/2005/8/layout/hierarchy2"/>
    <dgm:cxn modelId="{6A6BAE2C-F496-4AA4-937B-82DA05D2F03A}" type="presParOf" srcId="{C4D4BA2B-3DBC-4983-AD0D-74C35864F82B}" destId="{7197CE2F-7FBC-410D-88F1-E93A68D0C8FE}" srcOrd="2" destOrd="0" presId="urn:microsoft.com/office/officeart/2005/8/layout/hierarchy2"/>
    <dgm:cxn modelId="{FBE10A65-F20B-4CF1-8A5B-B6033A27B893}" type="presParOf" srcId="{7197CE2F-7FBC-410D-88F1-E93A68D0C8FE}" destId="{783F0F33-D095-4BB2-83FC-835838C43938}" srcOrd="0" destOrd="0" presId="urn:microsoft.com/office/officeart/2005/8/layout/hierarchy2"/>
    <dgm:cxn modelId="{7A197C9B-2A07-40F7-9C9F-4B36930719A9}" type="presParOf" srcId="{C4D4BA2B-3DBC-4983-AD0D-74C35864F82B}" destId="{4342C543-4D9A-426B-B6CE-8E09C8E3FC29}" srcOrd="3" destOrd="0" presId="urn:microsoft.com/office/officeart/2005/8/layout/hierarchy2"/>
    <dgm:cxn modelId="{F9809013-760A-4138-BB82-19981BAB447D}" type="presParOf" srcId="{4342C543-4D9A-426B-B6CE-8E09C8E3FC29}" destId="{5D3F6AC1-FAB0-4270-906F-D159180D54AF}" srcOrd="0" destOrd="0" presId="urn:microsoft.com/office/officeart/2005/8/layout/hierarchy2"/>
    <dgm:cxn modelId="{C80F7964-E55F-4DBE-B9B1-15D94C8C1492}" type="presParOf" srcId="{4342C543-4D9A-426B-B6CE-8E09C8E3FC29}" destId="{6988C61E-B37C-4639-AB0A-8543A0BCBF5F}" srcOrd="1" destOrd="0" presId="urn:microsoft.com/office/officeart/2005/8/layout/hierarchy2"/>
    <dgm:cxn modelId="{65589363-101D-45BB-A0B3-CD72B346CDF4}" type="presParOf" srcId="{DC83EB5A-D9DF-4EC0-95C0-CF130B9E399E}" destId="{14E62BCA-42A1-4B3C-A0C7-0D446D0011A4}" srcOrd="2" destOrd="0" presId="urn:microsoft.com/office/officeart/2005/8/layout/hierarchy2"/>
    <dgm:cxn modelId="{48663F57-947C-4290-80ED-AA2A1917A20B}" type="presParOf" srcId="{14E62BCA-42A1-4B3C-A0C7-0D446D0011A4}" destId="{380A7E30-1157-4A83-AE5B-A0F3F1C24EAA}" srcOrd="0" destOrd="0" presId="urn:microsoft.com/office/officeart/2005/8/layout/hierarchy2"/>
    <dgm:cxn modelId="{3E6C20EC-A2EE-4142-8FBA-1E6DD8908758}" type="presParOf" srcId="{DC83EB5A-D9DF-4EC0-95C0-CF130B9E399E}" destId="{9DCECFD1-6089-49F3-8B37-715EC69E9BB9}" srcOrd="3" destOrd="0" presId="urn:microsoft.com/office/officeart/2005/8/layout/hierarchy2"/>
    <dgm:cxn modelId="{FC4006A0-4C7E-43B2-BBDB-D0A0AE6C0034}" type="presParOf" srcId="{9DCECFD1-6089-49F3-8B37-715EC69E9BB9}" destId="{BDA3586C-8782-418E-9394-1D1F47BB2C36}" srcOrd="0" destOrd="0" presId="urn:microsoft.com/office/officeart/2005/8/layout/hierarchy2"/>
    <dgm:cxn modelId="{DDDB5F54-295F-4E2D-8796-6871DEB50F8F}" type="presParOf" srcId="{9DCECFD1-6089-49F3-8B37-715EC69E9BB9}" destId="{CD936B76-842D-4624-A8B7-8092F0EFD6E2}" srcOrd="1" destOrd="0" presId="urn:microsoft.com/office/officeart/2005/8/layout/hierarchy2"/>
    <dgm:cxn modelId="{46212471-50AB-41EA-B675-3F92962D819C}" type="presParOf" srcId="{CD936B76-842D-4624-A8B7-8092F0EFD6E2}" destId="{9ABB404B-07DE-4F14-9E72-381CC1765B2F}" srcOrd="0" destOrd="0" presId="urn:microsoft.com/office/officeart/2005/8/layout/hierarchy2"/>
    <dgm:cxn modelId="{DD907C02-2754-4B47-A224-A66936521B3F}" type="presParOf" srcId="{9ABB404B-07DE-4F14-9E72-381CC1765B2F}" destId="{3F28CFA2-F075-4F68-913E-F9657FD7E41C}" srcOrd="0" destOrd="0" presId="urn:microsoft.com/office/officeart/2005/8/layout/hierarchy2"/>
    <dgm:cxn modelId="{10D926EA-7E1C-4E05-A77B-D81CBF1D76D7}" type="presParOf" srcId="{CD936B76-842D-4624-A8B7-8092F0EFD6E2}" destId="{05D9AFEA-2530-45A1-A46C-78028D937D08}" srcOrd="1" destOrd="0" presId="urn:microsoft.com/office/officeart/2005/8/layout/hierarchy2"/>
    <dgm:cxn modelId="{479D5CD9-6697-4828-B44E-686331712555}" type="presParOf" srcId="{05D9AFEA-2530-45A1-A46C-78028D937D08}" destId="{C1A84169-1327-4819-B713-E3CDAE2EACAE}" srcOrd="0" destOrd="0" presId="urn:microsoft.com/office/officeart/2005/8/layout/hierarchy2"/>
    <dgm:cxn modelId="{6100C85B-06E9-4933-8A5F-87AF651711C8}" type="presParOf" srcId="{05D9AFEA-2530-45A1-A46C-78028D937D08}" destId="{E8B68676-B766-438C-9E8D-1082849FE3A0}" srcOrd="1" destOrd="0" presId="urn:microsoft.com/office/officeart/2005/8/layout/hierarchy2"/>
    <dgm:cxn modelId="{BB929CEB-3968-455B-90CD-E7CCB7F01F0C}" type="presParOf" srcId="{CD936B76-842D-4624-A8B7-8092F0EFD6E2}" destId="{50217917-90AE-431E-A7F6-60FB324293F4}" srcOrd="2" destOrd="0" presId="urn:microsoft.com/office/officeart/2005/8/layout/hierarchy2"/>
    <dgm:cxn modelId="{100A2E0C-92E8-49D7-9995-2B89CF5A2946}" type="presParOf" srcId="{50217917-90AE-431E-A7F6-60FB324293F4}" destId="{6751D56C-B702-4A6C-BEBE-6E0A5E7285FE}" srcOrd="0" destOrd="0" presId="urn:microsoft.com/office/officeart/2005/8/layout/hierarchy2"/>
    <dgm:cxn modelId="{18E72385-4EDD-49C0-A87C-D4C1281DA82F}" type="presParOf" srcId="{CD936B76-842D-4624-A8B7-8092F0EFD6E2}" destId="{82D5BB11-DB86-4367-857E-2D693751D0B5}" srcOrd="3" destOrd="0" presId="urn:microsoft.com/office/officeart/2005/8/layout/hierarchy2"/>
    <dgm:cxn modelId="{B483B02F-6568-44F6-BDFD-56EA31D14BB6}" type="presParOf" srcId="{82D5BB11-DB86-4367-857E-2D693751D0B5}" destId="{1738749D-3179-4C44-BFE5-04078A7DFDD7}" srcOrd="0" destOrd="0" presId="urn:microsoft.com/office/officeart/2005/8/layout/hierarchy2"/>
    <dgm:cxn modelId="{8D11DCB3-583D-4D77-9329-F215F6360345}" type="presParOf" srcId="{82D5BB11-DB86-4367-857E-2D693751D0B5}" destId="{59B10DA1-5BA6-4A23-87E6-307509BC3666}" srcOrd="1" destOrd="0" presId="urn:microsoft.com/office/officeart/2005/8/layout/hierarchy2"/>
    <dgm:cxn modelId="{05FD0817-4547-4424-81CA-8DE488E44B2A}" type="presParOf" srcId="{CD936B76-842D-4624-A8B7-8092F0EFD6E2}" destId="{6D681613-0964-4371-9B56-6BBEF5FD9EC3}" srcOrd="4" destOrd="0" presId="urn:microsoft.com/office/officeart/2005/8/layout/hierarchy2"/>
    <dgm:cxn modelId="{A4CF9E82-5001-4B83-A1F9-98C636070FB2}" type="presParOf" srcId="{6D681613-0964-4371-9B56-6BBEF5FD9EC3}" destId="{99C86507-AD47-4C35-920F-4FDC684732E2}" srcOrd="0" destOrd="0" presId="urn:microsoft.com/office/officeart/2005/8/layout/hierarchy2"/>
    <dgm:cxn modelId="{27D3B296-F735-47FF-8C57-6D23433B010A}" type="presParOf" srcId="{CD936B76-842D-4624-A8B7-8092F0EFD6E2}" destId="{F7A3F7B2-215B-4506-B97D-DD1FF3C95B26}" srcOrd="5" destOrd="0" presId="urn:microsoft.com/office/officeart/2005/8/layout/hierarchy2"/>
    <dgm:cxn modelId="{16AD5AEE-E3FB-4BD6-808B-2D2E100786C6}" type="presParOf" srcId="{F7A3F7B2-215B-4506-B97D-DD1FF3C95B26}" destId="{79A835F9-9F78-4694-8E44-5A03877D0475}" srcOrd="0" destOrd="0" presId="urn:microsoft.com/office/officeart/2005/8/layout/hierarchy2"/>
    <dgm:cxn modelId="{F0BDE037-0F64-4F5E-A184-59B2D94E3B01}" type="presParOf" srcId="{F7A3F7B2-215B-4506-B97D-DD1FF3C95B26}" destId="{1A45DD91-3FA5-4AB2-8C31-920FC97C92EF}"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04F2733-9F11-4393-8244-59F9B54BEC69}" type="doc">
      <dgm:prSet loTypeId="urn:microsoft.com/office/officeart/2005/8/layout/hierarchy2" loCatId="hierarchy" qsTypeId="urn:microsoft.com/office/officeart/2005/8/quickstyle/3d3" qsCatId="3D" csTypeId="urn:microsoft.com/office/officeart/2005/8/colors/colorful1" csCatId="colorful" phldr="1"/>
      <dgm:spPr/>
      <dgm:t>
        <a:bodyPr/>
        <a:lstStyle/>
        <a:p>
          <a:endParaRPr lang="es-ES"/>
        </a:p>
      </dgm:t>
    </dgm:pt>
    <dgm:pt modelId="{87E43E0E-5F9F-4ECC-8ACB-42F015ED145F}">
      <dgm:prSet phldrT="[Texto]"/>
      <dgm:spPr/>
      <dgm:t>
        <a:bodyPr/>
        <a:lstStyle/>
        <a:p>
          <a:r>
            <a:rPr lang="es-MX" dirty="0" smtClean="0"/>
            <a:t>Módulo de SS</a:t>
          </a:r>
          <a:endParaRPr lang="es-ES" dirty="0"/>
        </a:p>
      </dgm:t>
    </dgm:pt>
    <dgm:pt modelId="{62C4C843-BFE1-4670-B3FC-CE843F81D3F8}" type="parTrans" cxnId="{660F394F-F11D-49A7-BDF8-F443E7F76D4F}">
      <dgm:prSet/>
      <dgm:spPr/>
      <dgm:t>
        <a:bodyPr/>
        <a:lstStyle/>
        <a:p>
          <a:endParaRPr lang="es-ES"/>
        </a:p>
      </dgm:t>
    </dgm:pt>
    <dgm:pt modelId="{21AD219F-5272-4E8C-92EB-C6D503690B30}" type="sibTrans" cxnId="{660F394F-F11D-49A7-BDF8-F443E7F76D4F}">
      <dgm:prSet/>
      <dgm:spPr/>
      <dgm:t>
        <a:bodyPr/>
        <a:lstStyle/>
        <a:p>
          <a:endParaRPr lang="es-ES"/>
        </a:p>
      </dgm:t>
    </dgm:pt>
    <dgm:pt modelId="{30F7C5A5-03D3-41F7-A05F-5B98EEF69B28}">
      <dgm:prSet phldrT="[Texto]"/>
      <dgm:spPr/>
      <dgm:t>
        <a:bodyPr/>
        <a:lstStyle/>
        <a:p>
          <a:r>
            <a:rPr lang="es-MX" dirty="0" smtClean="0"/>
            <a:t>Difusión y divulgación</a:t>
          </a:r>
          <a:endParaRPr lang="es-ES" dirty="0"/>
        </a:p>
      </dgm:t>
    </dgm:pt>
    <dgm:pt modelId="{A13B9592-78AA-4D6A-A240-B5BD374545ED}" type="parTrans" cxnId="{93FD1F36-8454-4B89-B252-2EA83E65948A}">
      <dgm:prSet/>
      <dgm:spPr/>
      <dgm:t>
        <a:bodyPr/>
        <a:lstStyle/>
        <a:p>
          <a:endParaRPr lang="es-ES"/>
        </a:p>
      </dgm:t>
    </dgm:pt>
    <dgm:pt modelId="{D77DF1C1-AECE-42C8-B5D2-B2669D4097C5}" type="sibTrans" cxnId="{93FD1F36-8454-4B89-B252-2EA83E65948A}">
      <dgm:prSet/>
      <dgm:spPr/>
      <dgm:t>
        <a:bodyPr/>
        <a:lstStyle/>
        <a:p>
          <a:endParaRPr lang="es-ES"/>
        </a:p>
      </dgm:t>
    </dgm:pt>
    <dgm:pt modelId="{19ED50A1-D4F8-4B0A-89AA-ADE54EFED825}">
      <dgm:prSet phldrT="[Texto]"/>
      <dgm:spPr/>
      <dgm:t>
        <a:bodyPr/>
        <a:lstStyle/>
        <a:p>
          <a:r>
            <a:rPr lang="es-MX" dirty="0" smtClean="0"/>
            <a:t>Audios</a:t>
          </a:r>
          <a:endParaRPr lang="es-ES" dirty="0"/>
        </a:p>
      </dgm:t>
    </dgm:pt>
    <dgm:pt modelId="{88CB3051-6CAF-411A-BEE8-BBA9DE4A7570}" type="parTrans" cxnId="{FBAF230B-3553-47E1-8ED3-B72FE1BECD80}">
      <dgm:prSet/>
      <dgm:spPr/>
      <dgm:t>
        <a:bodyPr/>
        <a:lstStyle/>
        <a:p>
          <a:endParaRPr lang="es-ES"/>
        </a:p>
      </dgm:t>
    </dgm:pt>
    <dgm:pt modelId="{371089F1-B7F2-4EE2-B9AA-7D3FDF05EAAF}" type="sibTrans" cxnId="{FBAF230B-3553-47E1-8ED3-B72FE1BECD80}">
      <dgm:prSet/>
      <dgm:spPr/>
      <dgm:t>
        <a:bodyPr/>
        <a:lstStyle/>
        <a:p>
          <a:endParaRPr lang="es-ES"/>
        </a:p>
      </dgm:t>
    </dgm:pt>
    <dgm:pt modelId="{22F13E4E-8D58-458B-B285-019EDAFC8A30}">
      <dgm:prSet phldrT="[Texto]"/>
      <dgm:spPr/>
      <dgm:t>
        <a:bodyPr/>
        <a:lstStyle/>
        <a:p>
          <a:r>
            <a:rPr lang="es-MX" dirty="0" smtClean="0"/>
            <a:t>Fotografías</a:t>
          </a:r>
          <a:endParaRPr lang="es-ES" dirty="0"/>
        </a:p>
      </dgm:t>
    </dgm:pt>
    <dgm:pt modelId="{2E22E66B-91F5-46E7-89C9-52CB372F2833}" type="parTrans" cxnId="{2A324305-8C65-4AA9-9842-3172DCCBD67B}">
      <dgm:prSet/>
      <dgm:spPr/>
      <dgm:t>
        <a:bodyPr/>
        <a:lstStyle/>
        <a:p>
          <a:endParaRPr lang="es-ES"/>
        </a:p>
      </dgm:t>
    </dgm:pt>
    <dgm:pt modelId="{E2962A7B-0A13-450E-BFEA-E1F572881BAE}" type="sibTrans" cxnId="{2A324305-8C65-4AA9-9842-3172DCCBD67B}">
      <dgm:prSet/>
      <dgm:spPr/>
      <dgm:t>
        <a:bodyPr/>
        <a:lstStyle/>
        <a:p>
          <a:endParaRPr lang="es-ES"/>
        </a:p>
      </dgm:t>
    </dgm:pt>
    <dgm:pt modelId="{5B229DF7-5160-44FD-991C-085A1B56F493}">
      <dgm:prSet phldrT="[Texto]"/>
      <dgm:spPr/>
      <dgm:t>
        <a:bodyPr/>
        <a:lstStyle/>
        <a:p>
          <a:r>
            <a:rPr lang="es-MX" dirty="0" smtClean="0"/>
            <a:t>Textos</a:t>
          </a:r>
          <a:endParaRPr lang="es-ES" dirty="0"/>
        </a:p>
      </dgm:t>
    </dgm:pt>
    <dgm:pt modelId="{A0DBCDB0-255B-4A62-A286-69EB58A24E87}" type="parTrans" cxnId="{DA329F82-8778-45F8-966D-0F999E145F5E}">
      <dgm:prSet/>
      <dgm:spPr/>
      <dgm:t>
        <a:bodyPr/>
        <a:lstStyle/>
        <a:p>
          <a:endParaRPr lang="es-ES"/>
        </a:p>
      </dgm:t>
    </dgm:pt>
    <dgm:pt modelId="{B4E97E83-72C8-4F8A-9F6B-DC3389CF9FD9}" type="sibTrans" cxnId="{DA329F82-8778-45F8-966D-0F999E145F5E}">
      <dgm:prSet/>
      <dgm:spPr/>
      <dgm:t>
        <a:bodyPr/>
        <a:lstStyle/>
        <a:p>
          <a:endParaRPr lang="es-ES"/>
        </a:p>
      </dgm:t>
    </dgm:pt>
    <dgm:pt modelId="{1D55878F-17E9-4179-AB37-4086C920D56C}">
      <dgm:prSet phldrT="[Texto]"/>
      <dgm:spPr/>
      <dgm:t>
        <a:bodyPr/>
        <a:lstStyle/>
        <a:p>
          <a:r>
            <a:rPr lang="es-MX" dirty="0" smtClean="0"/>
            <a:t>Videos</a:t>
          </a:r>
          <a:endParaRPr lang="es-ES" dirty="0"/>
        </a:p>
      </dgm:t>
    </dgm:pt>
    <dgm:pt modelId="{29ED58A3-FDD8-4BB6-AC94-63E99FDFCB5C}" type="parTrans" cxnId="{EEDEAEF2-583A-479C-996A-B9E0A945811B}">
      <dgm:prSet/>
      <dgm:spPr/>
      <dgm:t>
        <a:bodyPr/>
        <a:lstStyle/>
        <a:p>
          <a:endParaRPr lang="es-ES"/>
        </a:p>
      </dgm:t>
    </dgm:pt>
    <dgm:pt modelId="{FB26592D-939B-43E0-BAC4-D307083F6D3D}" type="sibTrans" cxnId="{EEDEAEF2-583A-479C-996A-B9E0A945811B}">
      <dgm:prSet/>
      <dgm:spPr/>
      <dgm:t>
        <a:bodyPr/>
        <a:lstStyle/>
        <a:p>
          <a:endParaRPr lang="es-ES"/>
        </a:p>
      </dgm:t>
    </dgm:pt>
    <dgm:pt modelId="{3399926D-85AC-48B2-83FA-54D7F30A155C}">
      <dgm:prSet phldrT="[Texto]"/>
      <dgm:spPr/>
      <dgm:t>
        <a:bodyPr/>
        <a:lstStyle/>
        <a:p>
          <a:r>
            <a:rPr lang="es-MX" dirty="0" smtClean="0"/>
            <a:t>Apoyo a prestadores</a:t>
          </a:r>
          <a:endParaRPr lang="es-ES" dirty="0"/>
        </a:p>
      </dgm:t>
    </dgm:pt>
    <dgm:pt modelId="{B3876987-DA85-4942-A604-8F3AFF982B8B}" type="parTrans" cxnId="{AA3A43EF-80B7-467A-8302-9526C0949E5F}">
      <dgm:prSet/>
      <dgm:spPr/>
      <dgm:t>
        <a:bodyPr/>
        <a:lstStyle/>
        <a:p>
          <a:endParaRPr lang="es-ES"/>
        </a:p>
      </dgm:t>
    </dgm:pt>
    <dgm:pt modelId="{0CF46D7C-08EC-429F-B4A0-D7213B634F5B}" type="sibTrans" cxnId="{AA3A43EF-80B7-467A-8302-9526C0949E5F}">
      <dgm:prSet/>
      <dgm:spPr/>
      <dgm:t>
        <a:bodyPr/>
        <a:lstStyle/>
        <a:p>
          <a:endParaRPr lang="es-ES"/>
        </a:p>
      </dgm:t>
    </dgm:pt>
    <dgm:pt modelId="{39625D81-D266-47CA-8F27-67E72DD622CA}">
      <dgm:prSet phldrT="[Texto]"/>
      <dgm:spPr/>
      <dgm:t>
        <a:bodyPr/>
        <a:lstStyle/>
        <a:p>
          <a:r>
            <a:rPr lang="es-MX" dirty="0" smtClean="0"/>
            <a:t>Formatos</a:t>
          </a:r>
          <a:endParaRPr lang="es-ES" dirty="0"/>
        </a:p>
      </dgm:t>
    </dgm:pt>
    <dgm:pt modelId="{CDA8EFCD-EBD0-4BE6-BF93-BC195E3CB4CA}" type="parTrans" cxnId="{CB5FE909-5230-4FC9-94F6-C3E1A36396AD}">
      <dgm:prSet/>
      <dgm:spPr/>
      <dgm:t>
        <a:bodyPr/>
        <a:lstStyle/>
        <a:p>
          <a:endParaRPr lang="es-ES"/>
        </a:p>
      </dgm:t>
    </dgm:pt>
    <dgm:pt modelId="{C009D202-5D24-47EC-916E-5F1C54EAE8A9}" type="sibTrans" cxnId="{CB5FE909-5230-4FC9-94F6-C3E1A36396AD}">
      <dgm:prSet/>
      <dgm:spPr/>
      <dgm:t>
        <a:bodyPr/>
        <a:lstStyle/>
        <a:p>
          <a:endParaRPr lang="es-ES"/>
        </a:p>
      </dgm:t>
    </dgm:pt>
    <dgm:pt modelId="{3C3A0355-7188-4D01-8D52-1D40220EA1F1}">
      <dgm:prSet phldrT="[Texto]"/>
      <dgm:spPr/>
      <dgm:t>
        <a:bodyPr/>
        <a:lstStyle/>
        <a:p>
          <a:r>
            <a:rPr lang="es-MX" dirty="0" smtClean="0"/>
            <a:t>Preguntas frecuentes</a:t>
          </a:r>
          <a:endParaRPr lang="es-ES" dirty="0"/>
        </a:p>
      </dgm:t>
    </dgm:pt>
    <dgm:pt modelId="{2A84670E-2195-48D5-9D40-7BC2F0E0072A}" type="parTrans" cxnId="{DE5B123D-7A36-48AA-92D1-66AAB5AFA42A}">
      <dgm:prSet/>
      <dgm:spPr/>
      <dgm:t>
        <a:bodyPr/>
        <a:lstStyle/>
        <a:p>
          <a:endParaRPr lang="es-ES"/>
        </a:p>
      </dgm:t>
    </dgm:pt>
    <dgm:pt modelId="{58F97559-9082-4864-A45C-8F107F2D6A20}" type="sibTrans" cxnId="{DE5B123D-7A36-48AA-92D1-66AAB5AFA42A}">
      <dgm:prSet/>
      <dgm:spPr/>
      <dgm:t>
        <a:bodyPr/>
        <a:lstStyle/>
        <a:p>
          <a:endParaRPr lang="es-ES"/>
        </a:p>
      </dgm:t>
    </dgm:pt>
    <dgm:pt modelId="{5E8A1C3B-C2C4-4F6C-9A1D-72C669197FEE}">
      <dgm:prSet phldrT="[Texto]"/>
      <dgm:spPr/>
      <dgm:t>
        <a:bodyPr/>
        <a:lstStyle/>
        <a:p>
          <a:r>
            <a:rPr lang="es-MX" dirty="0" smtClean="0"/>
            <a:t>Talleres y otros</a:t>
          </a:r>
          <a:endParaRPr lang="es-ES" dirty="0"/>
        </a:p>
      </dgm:t>
    </dgm:pt>
    <dgm:pt modelId="{B033FA62-A12D-4E03-9D5D-63C973218C23}" type="parTrans" cxnId="{1E24DB4A-DF8E-4406-9D72-420577259372}">
      <dgm:prSet/>
      <dgm:spPr/>
      <dgm:t>
        <a:bodyPr/>
        <a:lstStyle/>
        <a:p>
          <a:endParaRPr lang="es-ES"/>
        </a:p>
      </dgm:t>
    </dgm:pt>
    <dgm:pt modelId="{B2BD3B3B-2B4C-4705-8028-CA577552E3DF}" type="sibTrans" cxnId="{1E24DB4A-DF8E-4406-9D72-420577259372}">
      <dgm:prSet/>
      <dgm:spPr/>
      <dgm:t>
        <a:bodyPr/>
        <a:lstStyle/>
        <a:p>
          <a:endParaRPr lang="es-ES"/>
        </a:p>
      </dgm:t>
    </dgm:pt>
    <dgm:pt modelId="{41CCBA02-3FD1-4560-A2A6-8BA95A2A068B}">
      <dgm:prSet phldrT="[Texto]"/>
      <dgm:spPr/>
      <dgm:t>
        <a:bodyPr/>
        <a:lstStyle/>
        <a:p>
          <a:r>
            <a:rPr lang="es-MX" dirty="0" smtClean="0"/>
            <a:t>Catálogo de programas de SS</a:t>
          </a:r>
          <a:endParaRPr lang="es-ES" dirty="0"/>
        </a:p>
      </dgm:t>
    </dgm:pt>
    <dgm:pt modelId="{53345CF6-5F0B-460A-8082-68F6C15BD8A0}" type="parTrans" cxnId="{3CFC49AA-F966-45AA-A3AA-F9231591F49C}">
      <dgm:prSet/>
      <dgm:spPr/>
      <dgm:t>
        <a:bodyPr/>
        <a:lstStyle/>
        <a:p>
          <a:endParaRPr lang="es-ES"/>
        </a:p>
      </dgm:t>
    </dgm:pt>
    <dgm:pt modelId="{D77C59DA-1D85-44FF-A37F-66E90B310A6A}" type="sibTrans" cxnId="{3CFC49AA-F966-45AA-A3AA-F9231591F49C}">
      <dgm:prSet/>
      <dgm:spPr/>
      <dgm:t>
        <a:bodyPr/>
        <a:lstStyle/>
        <a:p>
          <a:endParaRPr lang="es-ES"/>
        </a:p>
      </dgm:t>
    </dgm:pt>
    <dgm:pt modelId="{ED07E5F9-3A1C-4D3B-AE12-842A90CE0104}">
      <dgm:prSet phldrT="[Texto]"/>
      <dgm:spPr/>
      <dgm:t>
        <a:bodyPr/>
        <a:lstStyle/>
        <a:p>
          <a:r>
            <a:rPr lang="es-MX" dirty="0" smtClean="0"/>
            <a:t>Trabajo con Académicos</a:t>
          </a:r>
          <a:endParaRPr lang="es-ES" dirty="0"/>
        </a:p>
      </dgm:t>
    </dgm:pt>
    <dgm:pt modelId="{1C7C6487-F257-408F-BF0D-6FFBD3C0BE47}" type="parTrans" cxnId="{8E080091-F278-4083-93E8-CE1D4BAD8414}">
      <dgm:prSet/>
      <dgm:spPr/>
      <dgm:t>
        <a:bodyPr/>
        <a:lstStyle/>
        <a:p>
          <a:endParaRPr lang="es-ES"/>
        </a:p>
      </dgm:t>
    </dgm:pt>
    <dgm:pt modelId="{5C89BF0C-C354-43E2-A34E-EC48B4ADD749}" type="sibTrans" cxnId="{8E080091-F278-4083-93E8-CE1D4BAD8414}">
      <dgm:prSet/>
      <dgm:spPr/>
      <dgm:t>
        <a:bodyPr/>
        <a:lstStyle/>
        <a:p>
          <a:endParaRPr lang="es-ES"/>
        </a:p>
      </dgm:t>
    </dgm:pt>
    <dgm:pt modelId="{00C86BC8-666D-4A36-BDD8-B8D15D9CD8D1}">
      <dgm:prSet phldrT="[Texto]"/>
      <dgm:spPr/>
      <dgm:t>
        <a:bodyPr/>
        <a:lstStyle/>
        <a:p>
          <a:r>
            <a:rPr lang="es-MX" dirty="0" smtClean="0"/>
            <a:t>Plática orientación programas SS</a:t>
          </a:r>
          <a:endParaRPr lang="es-ES" dirty="0"/>
        </a:p>
      </dgm:t>
    </dgm:pt>
    <dgm:pt modelId="{C48332A8-553A-40A0-AF32-941CBBA6A68D}" type="parTrans" cxnId="{09D47EF6-49DE-40F2-B6B4-019078DBAA97}">
      <dgm:prSet/>
      <dgm:spPr/>
      <dgm:t>
        <a:bodyPr/>
        <a:lstStyle/>
        <a:p>
          <a:endParaRPr lang="es-ES"/>
        </a:p>
      </dgm:t>
    </dgm:pt>
    <dgm:pt modelId="{807CB8FC-9872-457F-8963-47FC11B9625F}" type="sibTrans" cxnId="{09D47EF6-49DE-40F2-B6B4-019078DBAA97}">
      <dgm:prSet/>
      <dgm:spPr/>
      <dgm:t>
        <a:bodyPr/>
        <a:lstStyle/>
        <a:p>
          <a:endParaRPr lang="es-ES"/>
        </a:p>
      </dgm:t>
    </dgm:pt>
    <dgm:pt modelId="{C0CA984F-0683-4598-9D6D-A4CE3A9581BF}">
      <dgm:prSet phldrT="[Texto]"/>
      <dgm:spPr/>
      <dgm:t>
        <a:bodyPr/>
        <a:lstStyle/>
        <a:p>
          <a:r>
            <a:rPr lang="es-MX" dirty="0" smtClean="0"/>
            <a:t>SS y Colaboración Universitaria UAN</a:t>
          </a:r>
          <a:endParaRPr lang="es-ES" dirty="0"/>
        </a:p>
      </dgm:t>
    </dgm:pt>
    <dgm:pt modelId="{371FD999-96BF-49F6-801B-1289F35EB9B9}" type="parTrans" cxnId="{B7043F6C-6169-48F5-8EC1-B03F83BB82E5}">
      <dgm:prSet/>
      <dgm:spPr/>
      <dgm:t>
        <a:bodyPr/>
        <a:lstStyle/>
        <a:p>
          <a:endParaRPr lang="es-ES"/>
        </a:p>
      </dgm:t>
    </dgm:pt>
    <dgm:pt modelId="{40C0EC01-1322-482B-807C-36674967294D}" type="sibTrans" cxnId="{B7043F6C-6169-48F5-8EC1-B03F83BB82E5}">
      <dgm:prSet/>
      <dgm:spPr/>
      <dgm:t>
        <a:bodyPr/>
        <a:lstStyle/>
        <a:p>
          <a:endParaRPr lang="es-ES"/>
        </a:p>
      </dgm:t>
    </dgm:pt>
    <dgm:pt modelId="{7BE11AA0-C212-47F2-B515-400C59737BF8}">
      <dgm:prSet phldrT="[Texto]"/>
      <dgm:spPr/>
      <dgm:t>
        <a:bodyPr/>
        <a:lstStyle/>
        <a:p>
          <a:r>
            <a:rPr lang="es-MX" dirty="0" smtClean="0"/>
            <a:t>Presentaciones pláticas UAN</a:t>
          </a:r>
          <a:endParaRPr lang="es-ES" dirty="0"/>
        </a:p>
      </dgm:t>
    </dgm:pt>
    <dgm:pt modelId="{88122A1F-9D92-458A-8BDA-78DDF6F7B541}" type="parTrans" cxnId="{A2170942-8D5D-43F2-B859-DE5FC0E704EC}">
      <dgm:prSet/>
      <dgm:spPr/>
      <dgm:t>
        <a:bodyPr/>
        <a:lstStyle/>
        <a:p>
          <a:endParaRPr lang="es-ES"/>
        </a:p>
      </dgm:t>
    </dgm:pt>
    <dgm:pt modelId="{F87C45C1-DFFE-406B-95F1-C64023BC0347}" type="sibTrans" cxnId="{A2170942-8D5D-43F2-B859-DE5FC0E704EC}">
      <dgm:prSet/>
      <dgm:spPr/>
      <dgm:t>
        <a:bodyPr/>
        <a:lstStyle/>
        <a:p>
          <a:endParaRPr lang="es-ES"/>
        </a:p>
      </dgm:t>
    </dgm:pt>
    <dgm:pt modelId="{216C7D3D-42B2-4BBC-81A9-4C807357D529}">
      <dgm:prSet phldrT="[Texto]"/>
      <dgm:spPr/>
      <dgm:t>
        <a:bodyPr/>
        <a:lstStyle/>
        <a:p>
          <a:r>
            <a:rPr lang="es-MX" dirty="0" err="1" smtClean="0"/>
            <a:t>Microtaller</a:t>
          </a:r>
          <a:r>
            <a:rPr lang="es-MX" dirty="0" smtClean="0"/>
            <a:t> programa de SS</a:t>
          </a:r>
          <a:endParaRPr lang="es-ES" dirty="0"/>
        </a:p>
      </dgm:t>
    </dgm:pt>
    <dgm:pt modelId="{368A2A11-5CCB-4DC9-829D-8D11AEF7374D}" type="parTrans" cxnId="{56EBAC12-DC8F-4BA1-851B-5BD6BE12BA8B}">
      <dgm:prSet/>
      <dgm:spPr/>
      <dgm:t>
        <a:bodyPr/>
        <a:lstStyle/>
        <a:p>
          <a:endParaRPr lang="es-ES"/>
        </a:p>
      </dgm:t>
    </dgm:pt>
    <dgm:pt modelId="{0A5A0E6A-B9B3-4654-BED3-C80C88B44870}" type="sibTrans" cxnId="{56EBAC12-DC8F-4BA1-851B-5BD6BE12BA8B}">
      <dgm:prSet/>
      <dgm:spPr/>
      <dgm:t>
        <a:bodyPr/>
        <a:lstStyle/>
        <a:p>
          <a:endParaRPr lang="es-ES"/>
        </a:p>
      </dgm:t>
    </dgm:pt>
    <dgm:pt modelId="{0DDB72BE-09CE-49AA-AE3D-952F37DD265B}" type="pres">
      <dgm:prSet presAssocID="{F04F2733-9F11-4393-8244-59F9B54BEC69}" presName="diagram" presStyleCnt="0">
        <dgm:presLayoutVars>
          <dgm:chPref val="1"/>
          <dgm:dir/>
          <dgm:animOne val="branch"/>
          <dgm:animLvl val="lvl"/>
          <dgm:resizeHandles val="exact"/>
        </dgm:presLayoutVars>
      </dgm:prSet>
      <dgm:spPr/>
      <dgm:t>
        <a:bodyPr/>
        <a:lstStyle/>
        <a:p>
          <a:endParaRPr lang="es-ES"/>
        </a:p>
      </dgm:t>
    </dgm:pt>
    <dgm:pt modelId="{57A28F1B-CC56-4569-9194-74F1A4F32A42}" type="pres">
      <dgm:prSet presAssocID="{87E43E0E-5F9F-4ECC-8ACB-42F015ED145F}" presName="root1" presStyleCnt="0"/>
      <dgm:spPr/>
    </dgm:pt>
    <dgm:pt modelId="{C2966E57-873E-429D-A96F-7F3972A717FD}" type="pres">
      <dgm:prSet presAssocID="{87E43E0E-5F9F-4ECC-8ACB-42F015ED145F}" presName="LevelOneTextNode" presStyleLbl="node0" presStyleIdx="0" presStyleCnt="1">
        <dgm:presLayoutVars>
          <dgm:chPref val="3"/>
        </dgm:presLayoutVars>
      </dgm:prSet>
      <dgm:spPr/>
      <dgm:t>
        <a:bodyPr/>
        <a:lstStyle/>
        <a:p>
          <a:endParaRPr lang="es-ES"/>
        </a:p>
      </dgm:t>
    </dgm:pt>
    <dgm:pt modelId="{DC83EB5A-D9DF-4EC0-95C0-CF130B9E399E}" type="pres">
      <dgm:prSet presAssocID="{87E43E0E-5F9F-4ECC-8ACB-42F015ED145F}" presName="level2hierChild" presStyleCnt="0"/>
      <dgm:spPr/>
    </dgm:pt>
    <dgm:pt modelId="{F011626D-DB9F-404E-B75E-73A35D81DF42}" type="pres">
      <dgm:prSet presAssocID="{A13B9592-78AA-4D6A-A240-B5BD374545ED}" presName="conn2-1" presStyleLbl="parChTrans1D2" presStyleIdx="0" presStyleCnt="3"/>
      <dgm:spPr/>
      <dgm:t>
        <a:bodyPr/>
        <a:lstStyle/>
        <a:p>
          <a:endParaRPr lang="es-ES"/>
        </a:p>
      </dgm:t>
    </dgm:pt>
    <dgm:pt modelId="{F192BB3D-7DB8-491A-82E5-1C5BCC8C81FE}" type="pres">
      <dgm:prSet presAssocID="{A13B9592-78AA-4D6A-A240-B5BD374545ED}" presName="connTx" presStyleLbl="parChTrans1D2" presStyleIdx="0" presStyleCnt="3"/>
      <dgm:spPr/>
      <dgm:t>
        <a:bodyPr/>
        <a:lstStyle/>
        <a:p>
          <a:endParaRPr lang="es-ES"/>
        </a:p>
      </dgm:t>
    </dgm:pt>
    <dgm:pt modelId="{2084A24C-F586-45BC-8E13-3809F5835882}" type="pres">
      <dgm:prSet presAssocID="{30F7C5A5-03D3-41F7-A05F-5B98EEF69B28}" presName="root2" presStyleCnt="0"/>
      <dgm:spPr/>
    </dgm:pt>
    <dgm:pt modelId="{6943CC0A-156A-4520-982A-670B560B57F1}" type="pres">
      <dgm:prSet presAssocID="{30F7C5A5-03D3-41F7-A05F-5B98EEF69B28}" presName="LevelTwoTextNode" presStyleLbl="node2" presStyleIdx="0" presStyleCnt="3">
        <dgm:presLayoutVars>
          <dgm:chPref val="3"/>
        </dgm:presLayoutVars>
      </dgm:prSet>
      <dgm:spPr/>
      <dgm:t>
        <a:bodyPr/>
        <a:lstStyle/>
        <a:p>
          <a:endParaRPr lang="es-ES"/>
        </a:p>
      </dgm:t>
    </dgm:pt>
    <dgm:pt modelId="{18BBA7AB-631E-43F6-96E9-CC0200CBCCF8}" type="pres">
      <dgm:prSet presAssocID="{30F7C5A5-03D3-41F7-A05F-5B98EEF69B28}" presName="level3hierChild" presStyleCnt="0"/>
      <dgm:spPr/>
    </dgm:pt>
    <dgm:pt modelId="{31BD88D0-CDA5-4D6A-AD66-4B601CC8A573}" type="pres">
      <dgm:prSet presAssocID="{88CB3051-6CAF-411A-BEE8-BBA9DE4A7570}" presName="conn2-1" presStyleLbl="parChTrans1D3" presStyleIdx="0" presStyleCnt="12"/>
      <dgm:spPr/>
      <dgm:t>
        <a:bodyPr/>
        <a:lstStyle/>
        <a:p>
          <a:endParaRPr lang="es-ES"/>
        </a:p>
      </dgm:t>
    </dgm:pt>
    <dgm:pt modelId="{CF52CC66-81CD-4F9D-A351-8E2340BA9DC3}" type="pres">
      <dgm:prSet presAssocID="{88CB3051-6CAF-411A-BEE8-BBA9DE4A7570}" presName="connTx" presStyleLbl="parChTrans1D3" presStyleIdx="0" presStyleCnt="12"/>
      <dgm:spPr/>
      <dgm:t>
        <a:bodyPr/>
        <a:lstStyle/>
        <a:p>
          <a:endParaRPr lang="es-ES"/>
        </a:p>
      </dgm:t>
    </dgm:pt>
    <dgm:pt modelId="{C2945EF4-E8A3-47F2-BA45-CBD4BE7C21E5}" type="pres">
      <dgm:prSet presAssocID="{19ED50A1-D4F8-4B0A-89AA-ADE54EFED825}" presName="root2" presStyleCnt="0"/>
      <dgm:spPr/>
    </dgm:pt>
    <dgm:pt modelId="{DDD44B2B-FB15-4F05-9B35-568ABAD536EA}" type="pres">
      <dgm:prSet presAssocID="{19ED50A1-D4F8-4B0A-89AA-ADE54EFED825}" presName="LevelTwoTextNode" presStyleLbl="node3" presStyleIdx="0" presStyleCnt="12">
        <dgm:presLayoutVars>
          <dgm:chPref val="3"/>
        </dgm:presLayoutVars>
      </dgm:prSet>
      <dgm:spPr/>
      <dgm:t>
        <a:bodyPr/>
        <a:lstStyle/>
        <a:p>
          <a:endParaRPr lang="es-ES"/>
        </a:p>
      </dgm:t>
    </dgm:pt>
    <dgm:pt modelId="{7A8854FF-E9D2-4D20-86F6-4FD033190D27}" type="pres">
      <dgm:prSet presAssocID="{19ED50A1-D4F8-4B0A-89AA-ADE54EFED825}" presName="level3hierChild" presStyleCnt="0"/>
      <dgm:spPr/>
    </dgm:pt>
    <dgm:pt modelId="{397002D3-7D6A-4F08-913A-41647487EC73}" type="pres">
      <dgm:prSet presAssocID="{2E22E66B-91F5-46E7-89C9-52CB372F2833}" presName="conn2-1" presStyleLbl="parChTrans1D3" presStyleIdx="1" presStyleCnt="12"/>
      <dgm:spPr/>
      <dgm:t>
        <a:bodyPr/>
        <a:lstStyle/>
        <a:p>
          <a:endParaRPr lang="es-ES"/>
        </a:p>
      </dgm:t>
    </dgm:pt>
    <dgm:pt modelId="{3D89AA97-E0C3-4FCE-8C45-8563651B0560}" type="pres">
      <dgm:prSet presAssocID="{2E22E66B-91F5-46E7-89C9-52CB372F2833}" presName="connTx" presStyleLbl="parChTrans1D3" presStyleIdx="1" presStyleCnt="12"/>
      <dgm:spPr/>
      <dgm:t>
        <a:bodyPr/>
        <a:lstStyle/>
        <a:p>
          <a:endParaRPr lang="es-ES"/>
        </a:p>
      </dgm:t>
    </dgm:pt>
    <dgm:pt modelId="{A6DFA196-649A-4558-91B4-5801CF9F5E03}" type="pres">
      <dgm:prSet presAssocID="{22F13E4E-8D58-458B-B285-019EDAFC8A30}" presName="root2" presStyleCnt="0"/>
      <dgm:spPr/>
    </dgm:pt>
    <dgm:pt modelId="{FBCB6B4A-9C9D-457B-8F28-F97032B0BB7D}" type="pres">
      <dgm:prSet presAssocID="{22F13E4E-8D58-458B-B285-019EDAFC8A30}" presName="LevelTwoTextNode" presStyleLbl="node3" presStyleIdx="1" presStyleCnt="12">
        <dgm:presLayoutVars>
          <dgm:chPref val="3"/>
        </dgm:presLayoutVars>
      </dgm:prSet>
      <dgm:spPr/>
      <dgm:t>
        <a:bodyPr/>
        <a:lstStyle/>
        <a:p>
          <a:endParaRPr lang="es-ES"/>
        </a:p>
      </dgm:t>
    </dgm:pt>
    <dgm:pt modelId="{610E0354-234C-49EC-BC8B-6E6DB86CB45F}" type="pres">
      <dgm:prSet presAssocID="{22F13E4E-8D58-458B-B285-019EDAFC8A30}" presName="level3hierChild" presStyleCnt="0"/>
      <dgm:spPr/>
    </dgm:pt>
    <dgm:pt modelId="{2C8CEDCE-4CCA-457E-ABF8-BF69A7C74E12}" type="pres">
      <dgm:prSet presAssocID="{A0DBCDB0-255B-4A62-A286-69EB58A24E87}" presName="conn2-1" presStyleLbl="parChTrans1D3" presStyleIdx="2" presStyleCnt="12"/>
      <dgm:spPr/>
      <dgm:t>
        <a:bodyPr/>
        <a:lstStyle/>
        <a:p>
          <a:endParaRPr lang="es-ES"/>
        </a:p>
      </dgm:t>
    </dgm:pt>
    <dgm:pt modelId="{7106059A-9F59-4C51-86F9-658F55066782}" type="pres">
      <dgm:prSet presAssocID="{A0DBCDB0-255B-4A62-A286-69EB58A24E87}" presName="connTx" presStyleLbl="parChTrans1D3" presStyleIdx="2" presStyleCnt="12"/>
      <dgm:spPr/>
      <dgm:t>
        <a:bodyPr/>
        <a:lstStyle/>
        <a:p>
          <a:endParaRPr lang="es-ES"/>
        </a:p>
      </dgm:t>
    </dgm:pt>
    <dgm:pt modelId="{670C871C-0081-41F7-8853-55571A1819EF}" type="pres">
      <dgm:prSet presAssocID="{5B229DF7-5160-44FD-991C-085A1B56F493}" presName="root2" presStyleCnt="0"/>
      <dgm:spPr/>
    </dgm:pt>
    <dgm:pt modelId="{B8D020AC-11AE-4442-8BDD-FFC534785E42}" type="pres">
      <dgm:prSet presAssocID="{5B229DF7-5160-44FD-991C-085A1B56F493}" presName="LevelTwoTextNode" presStyleLbl="node3" presStyleIdx="2" presStyleCnt="12">
        <dgm:presLayoutVars>
          <dgm:chPref val="3"/>
        </dgm:presLayoutVars>
      </dgm:prSet>
      <dgm:spPr/>
      <dgm:t>
        <a:bodyPr/>
        <a:lstStyle/>
        <a:p>
          <a:endParaRPr lang="es-ES"/>
        </a:p>
      </dgm:t>
    </dgm:pt>
    <dgm:pt modelId="{BF417CA6-1FC1-4CF7-A4E7-7EFD849188D3}" type="pres">
      <dgm:prSet presAssocID="{5B229DF7-5160-44FD-991C-085A1B56F493}" presName="level3hierChild" presStyleCnt="0"/>
      <dgm:spPr/>
    </dgm:pt>
    <dgm:pt modelId="{2C87B395-3C93-46B7-898A-4656D0928AFA}" type="pres">
      <dgm:prSet presAssocID="{29ED58A3-FDD8-4BB6-AC94-63E99FDFCB5C}" presName="conn2-1" presStyleLbl="parChTrans1D3" presStyleIdx="3" presStyleCnt="12"/>
      <dgm:spPr/>
      <dgm:t>
        <a:bodyPr/>
        <a:lstStyle/>
        <a:p>
          <a:endParaRPr lang="es-ES"/>
        </a:p>
      </dgm:t>
    </dgm:pt>
    <dgm:pt modelId="{2728AE31-A59E-486B-8370-8EFAA150C12E}" type="pres">
      <dgm:prSet presAssocID="{29ED58A3-FDD8-4BB6-AC94-63E99FDFCB5C}" presName="connTx" presStyleLbl="parChTrans1D3" presStyleIdx="3" presStyleCnt="12"/>
      <dgm:spPr/>
      <dgm:t>
        <a:bodyPr/>
        <a:lstStyle/>
        <a:p>
          <a:endParaRPr lang="es-ES"/>
        </a:p>
      </dgm:t>
    </dgm:pt>
    <dgm:pt modelId="{ACD70B6F-8F55-4D6F-961D-414650FC9CE1}" type="pres">
      <dgm:prSet presAssocID="{1D55878F-17E9-4179-AB37-4086C920D56C}" presName="root2" presStyleCnt="0"/>
      <dgm:spPr/>
    </dgm:pt>
    <dgm:pt modelId="{522B5E60-71C0-4699-8D03-4C6F1FC02187}" type="pres">
      <dgm:prSet presAssocID="{1D55878F-17E9-4179-AB37-4086C920D56C}" presName="LevelTwoTextNode" presStyleLbl="node3" presStyleIdx="3" presStyleCnt="12">
        <dgm:presLayoutVars>
          <dgm:chPref val="3"/>
        </dgm:presLayoutVars>
      </dgm:prSet>
      <dgm:spPr/>
      <dgm:t>
        <a:bodyPr/>
        <a:lstStyle/>
        <a:p>
          <a:endParaRPr lang="es-ES"/>
        </a:p>
      </dgm:t>
    </dgm:pt>
    <dgm:pt modelId="{E13E880F-87F2-485F-AC54-3C2E5A3CE706}" type="pres">
      <dgm:prSet presAssocID="{1D55878F-17E9-4179-AB37-4086C920D56C}" presName="level3hierChild" presStyleCnt="0"/>
      <dgm:spPr/>
    </dgm:pt>
    <dgm:pt modelId="{ED04F5CF-81BB-46A0-B459-8317E705A9EB}" type="pres">
      <dgm:prSet presAssocID="{B3876987-DA85-4942-A604-8F3AFF982B8B}" presName="conn2-1" presStyleLbl="parChTrans1D2" presStyleIdx="1" presStyleCnt="3"/>
      <dgm:spPr/>
      <dgm:t>
        <a:bodyPr/>
        <a:lstStyle/>
        <a:p>
          <a:endParaRPr lang="es-ES"/>
        </a:p>
      </dgm:t>
    </dgm:pt>
    <dgm:pt modelId="{E96B2759-40D8-4997-8E5B-44AA766D8B55}" type="pres">
      <dgm:prSet presAssocID="{B3876987-DA85-4942-A604-8F3AFF982B8B}" presName="connTx" presStyleLbl="parChTrans1D2" presStyleIdx="1" presStyleCnt="3"/>
      <dgm:spPr/>
      <dgm:t>
        <a:bodyPr/>
        <a:lstStyle/>
        <a:p>
          <a:endParaRPr lang="es-ES"/>
        </a:p>
      </dgm:t>
    </dgm:pt>
    <dgm:pt modelId="{47D761E5-AA3F-49B2-BF38-66E8696654BD}" type="pres">
      <dgm:prSet presAssocID="{3399926D-85AC-48B2-83FA-54D7F30A155C}" presName="root2" presStyleCnt="0"/>
      <dgm:spPr/>
    </dgm:pt>
    <dgm:pt modelId="{9CE90017-82E4-49EE-B36A-557D0A90D9CE}" type="pres">
      <dgm:prSet presAssocID="{3399926D-85AC-48B2-83FA-54D7F30A155C}" presName="LevelTwoTextNode" presStyleLbl="node2" presStyleIdx="1" presStyleCnt="3">
        <dgm:presLayoutVars>
          <dgm:chPref val="3"/>
        </dgm:presLayoutVars>
      </dgm:prSet>
      <dgm:spPr/>
      <dgm:t>
        <a:bodyPr/>
        <a:lstStyle/>
        <a:p>
          <a:endParaRPr lang="es-ES"/>
        </a:p>
      </dgm:t>
    </dgm:pt>
    <dgm:pt modelId="{CC837C5D-7910-4C9E-9515-3112F5FB3C73}" type="pres">
      <dgm:prSet presAssocID="{3399926D-85AC-48B2-83FA-54D7F30A155C}" presName="level3hierChild" presStyleCnt="0"/>
      <dgm:spPr/>
    </dgm:pt>
    <dgm:pt modelId="{65FBDBB0-053D-4560-A931-EFBB38DD572B}" type="pres">
      <dgm:prSet presAssocID="{CDA8EFCD-EBD0-4BE6-BF93-BC195E3CB4CA}" presName="conn2-1" presStyleLbl="parChTrans1D3" presStyleIdx="4" presStyleCnt="12"/>
      <dgm:spPr/>
      <dgm:t>
        <a:bodyPr/>
        <a:lstStyle/>
        <a:p>
          <a:endParaRPr lang="es-ES"/>
        </a:p>
      </dgm:t>
    </dgm:pt>
    <dgm:pt modelId="{5D024CE2-D4A6-4162-81A6-CF3E5EE5FA3C}" type="pres">
      <dgm:prSet presAssocID="{CDA8EFCD-EBD0-4BE6-BF93-BC195E3CB4CA}" presName="connTx" presStyleLbl="parChTrans1D3" presStyleIdx="4" presStyleCnt="12"/>
      <dgm:spPr/>
      <dgm:t>
        <a:bodyPr/>
        <a:lstStyle/>
        <a:p>
          <a:endParaRPr lang="es-ES"/>
        </a:p>
      </dgm:t>
    </dgm:pt>
    <dgm:pt modelId="{A47EB334-6411-4E8C-A171-A7E63A81ADA6}" type="pres">
      <dgm:prSet presAssocID="{39625D81-D266-47CA-8F27-67E72DD622CA}" presName="root2" presStyleCnt="0"/>
      <dgm:spPr/>
    </dgm:pt>
    <dgm:pt modelId="{6244C8D5-6504-4C6E-A885-73197341975A}" type="pres">
      <dgm:prSet presAssocID="{39625D81-D266-47CA-8F27-67E72DD622CA}" presName="LevelTwoTextNode" presStyleLbl="node3" presStyleIdx="4" presStyleCnt="12">
        <dgm:presLayoutVars>
          <dgm:chPref val="3"/>
        </dgm:presLayoutVars>
      </dgm:prSet>
      <dgm:spPr/>
      <dgm:t>
        <a:bodyPr/>
        <a:lstStyle/>
        <a:p>
          <a:endParaRPr lang="es-ES"/>
        </a:p>
      </dgm:t>
    </dgm:pt>
    <dgm:pt modelId="{C2E2A4E6-F9B8-40C6-A951-C2463357CB45}" type="pres">
      <dgm:prSet presAssocID="{39625D81-D266-47CA-8F27-67E72DD622CA}" presName="level3hierChild" presStyleCnt="0"/>
      <dgm:spPr/>
    </dgm:pt>
    <dgm:pt modelId="{07022083-4956-4192-8430-55C095756FBD}" type="pres">
      <dgm:prSet presAssocID="{2A84670E-2195-48D5-9D40-7BC2F0E0072A}" presName="conn2-1" presStyleLbl="parChTrans1D3" presStyleIdx="5" presStyleCnt="12"/>
      <dgm:spPr/>
      <dgm:t>
        <a:bodyPr/>
        <a:lstStyle/>
        <a:p>
          <a:endParaRPr lang="es-ES"/>
        </a:p>
      </dgm:t>
    </dgm:pt>
    <dgm:pt modelId="{95C4C136-53C3-4055-BD4F-7A45006890CF}" type="pres">
      <dgm:prSet presAssocID="{2A84670E-2195-48D5-9D40-7BC2F0E0072A}" presName="connTx" presStyleLbl="parChTrans1D3" presStyleIdx="5" presStyleCnt="12"/>
      <dgm:spPr/>
      <dgm:t>
        <a:bodyPr/>
        <a:lstStyle/>
        <a:p>
          <a:endParaRPr lang="es-ES"/>
        </a:p>
      </dgm:t>
    </dgm:pt>
    <dgm:pt modelId="{BC2F8F21-F200-4600-9D0C-B860A342D268}" type="pres">
      <dgm:prSet presAssocID="{3C3A0355-7188-4D01-8D52-1D40220EA1F1}" presName="root2" presStyleCnt="0"/>
      <dgm:spPr/>
    </dgm:pt>
    <dgm:pt modelId="{A856C4B2-F30D-4142-A9EB-11A818BC5F9E}" type="pres">
      <dgm:prSet presAssocID="{3C3A0355-7188-4D01-8D52-1D40220EA1F1}" presName="LevelTwoTextNode" presStyleLbl="node3" presStyleIdx="5" presStyleCnt="12">
        <dgm:presLayoutVars>
          <dgm:chPref val="3"/>
        </dgm:presLayoutVars>
      </dgm:prSet>
      <dgm:spPr/>
      <dgm:t>
        <a:bodyPr/>
        <a:lstStyle/>
        <a:p>
          <a:endParaRPr lang="es-ES"/>
        </a:p>
      </dgm:t>
    </dgm:pt>
    <dgm:pt modelId="{845F5757-3138-4964-8BB3-5581CD884D53}" type="pres">
      <dgm:prSet presAssocID="{3C3A0355-7188-4D01-8D52-1D40220EA1F1}" presName="level3hierChild" presStyleCnt="0"/>
      <dgm:spPr/>
    </dgm:pt>
    <dgm:pt modelId="{EC8A4EB0-B1AE-4BBD-989D-44478ADA9C86}" type="pres">
      <dgm:prSet presAssocID="{B033FA62-A12D-4E03-9D5D-63C973218C23}" presName="conn2-1" presStyleLbl="parChTrans1D3" presStyleIdx="6" presStyleCnt="12"/>
      <dgm:spPr/>
      <dgm:t>
        <a:bodyPr/>
        <a:lstStyle/>
        <a:p>
          <a:endParaRPr lang="es-ES"/>
        </a:p>
      </dgm:t>
    </dgm:pt>
    <dgm:pt modelId="{224C23D2-A848-439C-8572-FB7580D0ACB8}" type="pres">
      <dgm:prSet presAssocID="{B033FA62-A12D-4E03-9D5D-63C973218C23}" presName="connTx" presStyleLbl="parChTrans1D3" presStyleIdx="6" presStyleCnt="12"/>
      <dgm:spPr/>
      <dgm:t>
        <a:bodyPr/>
        <a:lstStyle/>
        <a:p>
          <a:endParaRPr lang="es-ES"/>
        </a:p>
      </dgm:t>
    </dgm:pt>
    <dgm:pt modelId="{23DEAC74-1560-4E6C-B54B-B43A21EDB7C4}" type="pres">
      <dgm:prSet presAssocID="{5E8A1C3B-C2C4-4F6C-9A1D-72C669197FEE}" presName="root2" presStyleCnt="0"/>
      <dgm:spPr/>
    </dgm:pt>
    <dgm:pt modelId="{527DE8C1-A494-4B94-B4CD-8463696BF70A}" type="pres">
      <dgm:prSet presAssocID="{5E8A1C3B-C2C4-4F6C-9A1D-72C669197FEE}" presName="LevelTwoTextNode" presStyleLbl="node3" presStyleIdx="6" presStyleCnt="12">
        <dgm:presLayoutVars>
          <dgm:chPref val="3"/>
        </dgm:presLayoutVars>
      </dgm:prSet>
      <dgm:spPr/>
      <dgm:t>
        <a:bodyPr/>
        <a:lstStyle/>
        <a:p>
          <a:endParaRPr lang="es-ES"/>
        </a:p>
      </dgm:t>
    </dgm:pt>
    <dgm:pt modelId="{EE60654D-D156-41EB-8EAF-D1B8AD942EFB}" type="pres">
      <dgm:prSet presAssocID="{5E8A1C3B-C2C4-4F6C-9A1D-72C669197FEE}" presName="level3hierChild" presStyleCnt="0"/>
      <dgm:spPr/>
    </dgm:pt>
    <dgm:pt modelId="{D5015F95-DDC5-4470-99B1-A3FAAC09217C}" type="pres">
      <dgm:prSet presAssocID="{53345CF6-5F0B-460A-8082-68F6C15BD8A0}" presName="conn2-1" presStyleLbl="parChTrans1D3" presStyleIdx="7" presStyleCnt="12"/>
      <dgm:spPr/>
      <dgm:t>
        <a:bodyPr/>
        <a:lstStyle/>
        <a:p>
          <a:endParaRPr lang="es-ES"/>
        </a:p>
      </dgm:t>
    </dgm:pt>
    <dgm:pt modelId="{1C053390-726F-4FFD-81CB-D214EC421F30}" type="pres">
      <dgm:prSet presAssocID="{53345CF6-5F0B-460A-8082-68F6C15BD8A0}" presName="connTx" presStyleLbl="parChTrans1D3" presStyleIdx="7" presStyleCnt="12"/>
      <dgm:spPr/>
      <dgm:t>
        <a:bodyPr/>
        <a:lstStyle/>
        <a:p>
          <a:endParaRPr lang="es-ES"/>
        </a:p>
      </dgm:t>
    </dgm:pt>
    <dgm:pt modelId="{75402A07-1753-42A9-BE59-D423DB664296}" type="pres">
      <dgm:prSet presAssocID="{41CCBA02-3FD1-4560-A2A6-8BA95A2A068B}" presName="root2" presStyleCnt="0"/>
      <dgm:spPr/>
    </dgm:pt>
    <dgm:pt modelId="{24A18F96-EB0D-4E4D-9225-22936B28FBCA}" type="pres">
      <dgm:prSet presAssocID="{41CCBA02-3FD1-4560-A2A6-8BA95A2A068B}" presName="LevelTwoTextNode" presStyleLbl="node3" presStyleIdx="7" presStyleCnt="12">
        <dgm:presLayoutVars>
          <dgm:chPref val="3"/>
        </dgm:presLayoutVars>
      </dgm:prSet>
      <dgm:spPr/>
      <dgm:t>
        <a:bodyPr/>
        <a:lstStyle/>
        <a:p>
          <a:endParaRPr lang="es-ES"/>
        </a:p>
      </dgm:t>
    </dgm:pt>
    <dgm:pt modelId="{1989B1A2-25C2-4953-B234-B5C4259D2749}" type="pres">
      <dgm:prSet presAssocID="{41CCBA02-3FD1-4560-A2A6-8BA95A2A068B}" presName="level3hierChild" presStyleCnt="0"/>
      <dgm:spPr/>
    </dgm:pt>
    <dgm:pt modelId="{20539E7C-5561-42B6-9485-E4F6F1493186}" type="pres">
      <dgm:prSet presAssocID="{1C7C6487-F257-408F-BF0D-6FFBD3C0BE47}" presName="conn2-1" presStyleLbl="parChTrans1D2" presStyleIdx="2" presStyleCnt="3"/>
      <dgm:spPr/>
      <dgm:t>
        <a:bodyPr/>
        <a:lstStyle/>
        <a:p>
          <a:endParaRPr lang="es-ES"/>
        </a:p>
      </dgm:t>
    </dgm:pt>
    <dgm:pt modelId="{D9A68AEA-8B84-4A7E-84E8-383FBE110A7E}" type="pres">
      <dgm:prSet presAssocID="{1C7C6487-F257-408F-BF0D-6FFBD3C0BE47}" presName="connTx" presStyleLbl="parChTrans1D2" presStyleIdx="2" presStyleCnt="3"/>
      <dgm:spPr/>
      <dgm:t>
        <a:bodyPr/>
        <a:lstStyle/>
        <a:p>
          <a:endParaRPr lang="es-ES"/>
        </a:p>
      </dgm:t>
    </dgm:pt>
    <dgm:pt modelId="{08D34B71-F44D-4CD5-9D1E-AEDC65FEB139}" type="pres">
      <dgm:prSet presAssocID="{ED07E5F9-3A1C-4D3B-AE12-842A90CE0104}" presName="root2" presStyleCnt="0"/>
      <dgm:spPr/>
    </dgm:pt>
    <dgm:pt modelId="{69D5CF1E-8EC4-4061-8E3E-412D16DAC04E}" type="pres">
      <dgm:prSet presAssocID="{ED07E5F9-3A1C-4D3B-AE12-842A90CE0104}" presName="LevelTwoTextNode" presStyleLbl="node2" presStyleIdx="2" presStyleCnt="3">
        <dgm:presLayoutVars>
          <dgm:chPref val="3"/>
        </dgm:presLayoutVars>
      </dgm:prSet>
      <dgm:spPr/>
      <dgm:t>
        <a:bodyPr/>
        <a:lstStyle/>
        <a:p>
          <a:endParaRPr lang="es-ES"/>
        </a:p>
      </dgm:t>
    </dgm:pt>
    <dgm:pt modelId="{D1E279A9-410A-4F40-B111-EF69F2E2D1EC}" type="pres">
      <dgm:prSet presAssocID="{ED07E5F9-3A1C-4D3B-AE12-842A90CE0104}" presName="level3hierChild" presStyleCnt="0"/>
      <dgm:spPr/>
    </dgm:pt>
    <dgm:pt modelId="{DC4ED340-B880-4C3A-B1AF-6B8051DDCF2F}" type="pres">
      <dgm:prSet presAssocID="{C48332A8-553A-40A0-AF32-941CBBA6A68D}" presName="conn2-1" presStyleLbl="parChTrans1D3" presStyleIdx="8" presStyleCnt="12"/>
      <dgm:spPr/>
      <dgm:t>
        <a:bodyPr/>
        <a:lstStyle/>
        <a:p>
          <a:endParaRPr lang="es-ES"/>
        </a:p>
      </dgm:t>
    </dgm:pt>
    <dgm:pt modelId="{07642A28-6A89-48C2-AD83-A8719CAE158B}" type="pres">
      <dgm:prSet presAssocID="{C48332A8-553A-40A0-AF32-941CBBA6A68D}" presName="connTx" presStyleLbl="parChTrans1D3" presStyleIdx="8" presStyleCnt="12"/>
      <dgm:spPr/>
      <dgm:t>
        <a:bodyPr/>
        <a:lstStyle/>
        <a:p>
          <a:endParaRPr lang="es-ES"/>
        </a:p>
      </dgm:t>
    </dgm:pt>
    <dgm:pt modelId="{68E7FCE6-B7C5-4F21-BD6D-AB89F68775B9}" type="pres">
      <dgm:prSet presAssocID="{00C86BC8-666D-4A36-BDD8-B8D15D9CD8D1}" presName="root2" presStyleCnt="0"/>
      <dgm:spPr/>
    </dgm:pt>
    <dgm:pt modelId="{9327080F-ADF3-44B8-8049-12F3816B8250}" type="pres">
      <dgm:prSet presAssocID="{00C86BC8-666D-4A36-BDD8-B8D15D9CD8D1}" presName="LevelTwoTextNode" presStyleLbl="node3" presStyleIdx="8" presStyleCnt="12">
        <dgm:presLayoutVars>
          <dgm:chPref val="3"/>
        </dgm:presLayoutVars>
      </dgm:prSet>
      <dgm:spPr/>
      <dgm:t>
        <a:bodyPr/>
        <a:lstStyle/>
        <a:p>
          <a:endParaRPr lang="es-ES"/>
        </a:p>
      </dgm:t>
    </dgm:pt>
    <dgm:pt modelId="{72BB8508-E0BA-4308-BFB4-3EE777248ACF}" type="pres">
      <dgm:prSet presAssocID="{00C86BC8-666D-4A36-BDD8-B8D15D9CD8D1}" presName="level3hierChild" presStyleCnt="0"/>
      <dgm:spPr/>
    </dgm:pt>
    <dgm:pt modelId="{DACAA21B-CA9F-4AE0-BAB6-9439945C2938}" type="pres">
      <dgm:prSet presAssocID="{371FD999-96BF-49F6-801B-1289F35EB9B9}" presName="conn2-1" presStyleLbl="parChTrans1D3" presStyleIdx="9" presStyleCnt="12"/>
      <dgm:spPr/>
      <dgm:t>
        <a:bodyPr/>
        <a:lstStyle/>
        <a:p>
          <a:endParaRPr lang="es-ES"/>
        </a:p>
      </dgm:t>
    </dgm:pt>
    <dgm:pt modelId="{CB5F5DA6-702F-4B48-B1C0-B0B3E3132A1F}" type="pres">
      <dgm:prSet presAssocID="{371FD999-96BF-49F6-801B-1289F35EB9B9}" presName="connTx" presStyleLbl="parChTrans1D3" presStyleIdx="9" presStyleCnt="12"/>
      <dgm:spPr/>
      <dgm:t>
        <a:bodyPr/>
        <a:lstStyle/>
        <a:p>
          <a:endParaRPr lang="es-ES"/>
        </a:p>
      </dgm:t>
    </dgm:pt>
    <dgm:pt modelId="{9F14A99A-FAFD-45D9-BAD4-A2374CE7A5DF}" type="pres">
      <dgm:prSet presAssocID="{C0CA984F-0683-4598-9D6D-A4CE3A9581BF}" presName="root2" presStyleCnt="0"/>
      <dgm:spPr/>
    </dgm:pt>
    <dgm:pt modelId="{7E30C1AE-AAC5-40EF-AAB3-72AD42817093}" type="pres">
      <dgm:prSet presAssocID="{C0CA984F-0683-4598-9D6D-A4CE3A9581BF}" presName="LevelTwoTextNode" presStyleLbl="node3" presStyleIdx="9" presStyleCnt="12">
        <dgm:presLayoutVars>
          <dgm:chPref val="3"/>
        </dgm:presLayoutVars>
      </dgm:prSet>
      <dgm:spPr/>
      <dgm:t>
        <a:bodyPr/>
        <a:lstStyle/>
        <a:p>
          <a:endParaRPr lang="es-ES"/>
        </a:p>
      </dgm:t>
    </dgm:pt>
    <dgm:pt modelId="{5BB787C1-D4AC-4F4B-BF36-65D7F5FDB917}" type="pres">
      <dgm:prSet presAssocID="{C0CA984F-0683-4598-9D6D-A4CE3A9581BF}" presName="level3hierChild" presStyleCnt="0"/>
      <dgm:spPr/>
    </dgm:pt>
    <dgm:pt modelId="{3DE036D4-0D18-493D-A2E8-6EC5C3B258B9}" type="pres">
      <dgm:prSet presAssocID="{88122A1F-9D92-458A-8BDA-78DDF6F7B541}" presName="conn2-1" presStyleLbl="parChTrans1D3" presStyleIdx="10" presStyleCnt="12"/>
      <dgm:spPr/>
      <dgm:t>
        <a:bodyPr/>
        <a:lstStyle/>
        <a:p>
          <a:endParaRPr lang="es-ES"/>
        </a:p>
      </dgm:t>
    </dgm:pt>
    <dgm:pt modelId="{04C7175D-9E83-41EB-83BC-4B3F7440C761}" type="pres">
      <dgm:prSet presAssocID="{88122A1F-9D92-458A-8BDA-78DDF6F7B541}" presName="connTx" presStyleLbl="parChTrans1D3" presStyleIdx="10" presStyleCnt="12"/>
      <dgm:spPr/>
      <dgm:t>
        <a:bodyPr/>
        <a:lstStyle/>
        <a:p>
          <a:endParaRPr lang="es-ES"/>
        </a:p>
      </dgm:t>
    </dgm:pt>
    <dgm:pt modelId="{E2F134D8-95BC-4C9C-A048-FDDAE3366FDA}" type="pres">
      <dgm:prSet presAssocID="{7BE11AA0-C212-47F2-B515-400C59737BF8}" presName="root2" presStyleCnt="0"/>
      <dgm:spPr/>
    </dgm:pt>
    <dgm:pt modelId="{79C3D24A-A647-4EBF-AABD-0596FE7E9214}" type="pres">
      <dgm:prSet presAssocID="{7BE11AA0-C212-47F2-B515-400C59737BF8}" presName="LevelTwoTextNode" presStyleLbl="node3" presStyleIdx="10" presStyleCnt="12">
        <dgm:presLayoutVars>
          <dgm:chPref val="3"/>
        </dgm:presLayoutVars>
      </dgm:prSet>
      <dgm:spPr/>
      <dgm:t>
        <a:bodyPr/>
        <a:lstStyle/>
        <a:p>
          <a:endParaRPr lang="es-ES"/>
        </a:p>
      </dgm:t>
    </dgm:pt>
    <dgm:pt modelId="{FCE3719E-B915-4277-88F3-24690269AB21}" type="pres">
      <dgm:prSet presAssocID="{7BE11AA0-C212-47F2-B515-400C59737BF8}" presName="level3hierChild" presStyleCnt="0"/>
      <dgm:spPr/>
    </dgm:pt>
    <dgm:pt modelId="{19A20169-8978-412D-B407-6CAED7923B66}" type="pres">
      <dgm:prSet presAssocID="{368A2A11-5CCB-4DC9-829D-8D11AEF7374D}" presName="conn2-1" presStyleLbl="parChTrans1D3" presStyleIdx="11" presStyleCnt="12"/>
      <dgm:spPr/>
      <dgm:t>
        <a:bodyPr/>
        <a:lstStyle/>
        <a:p>
          <a:endParaRPr lang="es-ES"/>
        </a:p>
      </dgm:t>
    </dgm:pt>
    <dgm:pt modelId="{F13DE272-6059-4203-B0E9-3FA1D339133B}" type="pres">
      <dgm:prSet presAssocID="{368A2A11-5CCB-4DC9-829D-8D11AEF7374D}" presName="connTx" presStyleLbl="parChTrans1D3" presStyleIdx="11" presStyleCnt="12"/>
      <dgm:spPr/>
      <dgm:t>
        <a:bodyPr/>
        <a:lstStyle/>
        <a:p>
          <a:endParaRPr lang="es-ES"/>
        </a:p>
      </dgm:t>
    </dgm:pt>
    <dgm:pt modelId="{788A577C-D6BD-4BA4-BCF2-22CFB5721D59}" type="pres">
      <dgm:prSet presAssocID="{216C7D3D-42B2-4BBC-81A9-4C807357D529}" presName="root2" presStyleCnt="0"/>
      <dgm:spPr/>
    </dgm:pt>
    <dgm:pt modelId="{1B6602B1-57B9-4D3B-98E7-FBCF7FDB0EC5}" type="pres">
      <dgm:prSet presAssocID="{216C7D3D-42B2-4BBC-81A9-4C807357D529}" presName="LevelTwoTextNode" presStyleLbl="node3" presStyleIdx="11" presStyleCnt="12">
        <dgm:presLayoutVars>
          <dgm:chPref val="3"/>
        </dgm:presLayoutVars>
      </dgm:prSet>
      <dgm:spPr/>
      <dgm:t>
        <a:bodyPr/>
        <a:lstStyle/>
        <a:p>
          <a:endParaRPr lang="es-ES"/>
        </a:p>
      </dgm:t>
    </dgm:pt>
    <dgm:pt modelId="{DA70B63F-DA9F-4018-A9DE-613218053BFC}" type="pres">
      <dgm:prSet presAssocID="{216C7D3D-42B2-4BBC-81A9-4C807357D529}" presName="level3hierChild" presStyleCnt="0"/>
      <dgm:spPr/>
    </dgm:pt>
  </dgm:ptLst>
  <dgm:cxnLst>
    <dgm:cxn modelId="{93AEB79A-A740-425E-8199-F5D0982C74E9}" type="presOf" srcId="{39625D81-D266-47CA-8F27-67E72DD622CA}" destId="{6244C8D5-6504-4C6E-A885-73197341975A}" srcOrd="0" destOrd="0" presId="urn:microsoft.com/office/officeart/2005/8/layout/hierarchy2"/>
    <dgm:cxn modelId="{B7814B62-D795-4DA1-93EA-6E7134C7C358}" type="presOf" srcId="{22F13E4E-8D58-458B-B285-019EDAFC8A30}" destId="{FBCB6B4A-9C9D-457B-8F28-F97032B0BB7D}" srcOrd="0" destOrd="0" presId="urn:microsoft.com/office/officeart/2005/8/layout/hierarchy2"/>
    <dgm:cxn modelId="{C715F39A-4020-43AE-B0B4-33D7B7488460}" type="presOf" srcId="{371FD999-96BF-49F6-801B-1289F35EB9B9}" destId="{CB5F5DA6-702F-4B48-B1C0-B0B3E3132A1F}" srcOrd="1" destOrd="0" presId="urn:microsoft.com/office/officeart/2005/8/layout/hierarchy2"/>
    <dgm:cxn modelId="{214D3FC9-705A-4CDD-A7C7-76A73D79F258}" type="presOf" srcId="{1D55878F-17E9-4179-AB37-4086C920D56C}" destId="{522B5E60-71C0-4699-8D03-4C6F1FC02187}" srcOrd="0" destOrd="0" presId="urn:microsoft.com/office/officeart/2005/8/layout/hierarchy2"/>
    <dgm:cxn modelId="{B7043F6C-6169-48F5-8EC1-B03F83BB82E5}" srcId="{ED07E5F9-3A1C-4D3B-AE12-842A90CE0104}" destId="{C0CA984F-0683-4598-9D6D-A4CE3A9581BF}" srcOrd="1" destOrd="0" parTransId="{371FD999-96BF-49F6-801B-1289F35EB9B9}" sibTransId="{40C0EC01-1322-482B-807C-36674967294D}"/>
    <dgm:cxn modelId="{3AF935C0-294C-498C-8467-297385D1827B}" type="presOf" srcId="{368A2A11-5CCB-4DC9-829D-8D11AEF7374D}" destId="{19A20169-8978-412D-B407-6CAED7923B66}" srcOrd="0" destOrd="0" presId="urn:microsoft.com/office/officeart/2005/8/layout/hierarchy2"/>
    <dgm:cxn modelId="{79E62F0D-2A0B-4115-8ECA-AC946EBD9FF1}" type="presOf" srcId="{F04F2733-9F11-4393-8244-59F9B54BEC69}" destId="{0DDB72BE-09CE-49AA-AE3D-952F37DD265B}" srcOrd="0" destOrd="0" presId="urn:microsoft.com/office/officeart/2005/8/layout/hierarchy2"/>
    <dgm:cxn modelId="{5A4E6ED8-6A5E-48B3-AD59-CD0E8560532F}" type="presOf" srcId="{2A84670E-2195-48D5-9D40-7BC2F0E0072A}" destId="{95C4C136-53C3-4055-BD4F-7A45006890CF}" srcOrd="1" destOrd="0" presId="urn:microsoft.com/office/officeart/2005/8/layout/hierarchy2"/>
    <dgm:cxn modelId="{628615DD-007E-4C31-B1B4-D4E67DBC1FC7}" type="presOf" srcId="{CDA8EFCD-EBD0-4BE6-BF93-BC195E3CB4CA}" destId="{5D024CE2-D4A6-4162-81A6-CF3E5EE5FA3C}" srcOrd="1" destOrd="0" presId="urn:microsoft.com/office/officeart/2005/8/layout/hierarchy2"/>
    <dgm:cxn modelId="{C7C79770-3326-4E45-9A31-03D65C17A461}" type="presOf" srcId="{41CCBA02-3FD1-4560-A2A6-8BA95A2A068B}" destId="{24A18F96-EB0D-4E4D-9225-22936B28FBCA}" srcOrd="0" destOrd="0" presId="urn:microsoft.com/office/officeart/2005/8/layout/hierarchy2"/>
    <dgm:cxn modelId="{164C6A83-96CC-46CB-8A96-7D36036B809B}" type="presOf" srcId="{B3876987-DA85-4942-A604-8F3AFF982B8B}" destId="{ED04F5CF-81BB-46A0-B459-8317E705A9EB}" srcOrd="0" destOrd="0" presId="urn:microsoft.com/office/officeart/2005/8/layout/hierarchy2"/>
    <dgm:cxn modelId="{660F394F-F11D-49A7-BDF8-F443E7F76D4F}" srcId="{F04F2733-9F11-4393-8244-59F9B54BEC69}" destId="{87E43E0E-5F9F-4ECC-8ACB-42F015ED145F}" srcOrd="0" destOrd="0" parTransId="{62C4C843-BFE1-4670-B3FC-CE843F81D3F8}" sibTransId="{21AD219F-5272-4E8C-92EB-C6D503690B30}"/>
    <dgm:cxn modelId="{F291B035-B85B-4D49-BA18-06A48699D90D}" type="presOf" srcId="{C48332A8-553A-40A0-AF32-941CBBA6A68D}" destId="{DC4ED340-B880-4C3A-B1AF-6B8051DDCF2F}" srcOrd="0" destOrd="0" presId="urn:microsoft.com/office/officeart/2005/8/layout/hierarchy2"/>
    <dgm:cxn modelId="{DA329F82-8778-45F8-966D-0F999E145F5E}" srcId="{30F7C5A5-03D3-41F7-A05F-5B98EEF69B28}" destId="{5B229DF7-5160-44FD-991C-085A1B56F493}" srcOrd="2" destOrd="0" parTransId="{A0DBCDB0-255B-4A62-A286-69EB58A24E87}" sibTransId="{B4E97E83-72C8-4F8A-9F6B-DC3389CF9FD9}"/>
    <dgm:cxn modelId="{A2170942-8D5D-43F2-B859-DE5FC0E704EC}" srcId="{ED07E5F9-3A1C-4D3B-AE12-842A90CE0104}" destId="{7BE11AA0-C212-47F2-B515-400C59737BF8}" srcOrd="2" destOrd="0" parTransId="{88122A1F-9D92-458A-8BDA-78DDF6F7B541}" sibTransId="{F87C45C1-DFFE-406B-95F1-C64023BC0347}"/>
    <dgm:cxn modelId="{575062A7-DE3E-4410-8D86-945E1A7EAE57}" type="presOf" srcId="{2A84670E-2195-48D5-9D40-7BC2F0E0072A}" destId="{07022083-4956-4192-8430-55C095756FBD}" srcOrd="0" destOrd="0" presId="urn:microsoft.com/office/officeart/2005/8/layout/hierarchy2"/>
    <dgm:cxn modelId="{F9BF44B9-1B8C-4544-B25D-7A58DAA937D3}" type="presOf" srcId="{29ED58A3-FDD8-4BB6-AC94-63E99FDFCB5C}" destId="{2C87B395-3C93-46B7-898A-4656D0928AFA}" srcOrd="0" destOrd="0" presId="urn:microsoft.com/office/officeart/2005/8/layout/hierarchy2"/>
    <dgm:cxn modelId="{AA3A43EF-80B7-467A-8302-9526C0949E5F}" srcId="{87E43E0E-5F9F-4ECC-8ACB-42F015ED145F}" destId="{3399926D-85AC-48B2-83FA-54D7F30A155C}" srcOrd="1" destOrd="0" parTransId="{B3876987-DA85-4942-A604-8F3AFF982B8B}" sibTransId="{0CF46D7C-08EC-429F-B4A0-D7213B634F5B}"/>
    <dgm:cxn modelId="{94521619-5F00-48E6-B582-EBB3EF212AAF}" type="presOf" srcId="{B033FA62-A12D-4E03-9D5D-63C973218C23}" destId="{224C23D2-A848-439C-8572-FB7580D0ACB8}" srcOrd="1" destOrd="0" presId="urn:microsoft.com/office/officeart/2005/8/layout/hierarchy2"/>
    <dgm:cxn modelId="{12BDA352-E539-433D-9821-A44187DB67D6}" type="presOf" srcId="{5E8A1C3B-C2C4-4F6C-9A1D-72C669197FEE}" destId="{527DE8C1-A494-4B94-B4CD-8463696BF70A}" srcOrd="0" destOrd="0" presId="urn:microsoft.com/office/officeart/2005/8/layout/hierarchy2"/>
    <dgm:cxn modelId="{BFC49AA8-0B5C-4B88-B6AE-00A7486B9340}" type="presOf" srcId="{2E22E66B-91F5-46E7-89C9-52CB372F2833}" destId="{397002D3-7D6A-4F08-913A-41647487EC73}" srcOrd="0" destOrd="0" presId="urn:microsoft.com/office/officeart/2005/8/layout/hierarchy2"/>
    <dgm:cxn modelId="{6A2CCB29-23A8-45CA-ACD7-11880E666E84}" type="presOf" srcId="{00C86BC8-666D-4A36-BDD8-B8D15D9CD8D1}" destId="{9327080F-ADF3-44B8-8049-12F3816B8250}" srcOrd="0" destOrd="0" presId="urn:microsoft.com/office/officeart/2005/8/layout/hierarchy2"/>
    <dgm:cxn modelId="{56EBAC12-DC8F-4BA1-851B-5BD6BE12BA8B}" srcId="{ED07E5F9-3A1C-4D3B-AE12-842A90CE0104}" destId="{216C7D3D-42B2-4BBC-81A9-4C807357D529}" srcOrd="3" destOrd="0" parTransId="{368A2A11-5CCB-4DC9-829D-8D11AEF7374D}" sibTransId="{0A5A0E6A-B9B3-4654-BED3-C80C88B44870}"/>
    <dgm:cxn modelId="{D5414CE9-382C-45DD-9F05-0007A1A04F48}" type="presOf" srcId="{A0DBCDB0-255B-4A62-A286-69EB58A24E87}" destId="{2C8CEDCE-4CCA-457E-ABF8-BF69A7C74E12}" srcOrd="0" destOrd="0" presId="urn:microsoft.com/office/officeart/2005/8/layout/hierarchy2"/>
    <dgm:cxn modelId="{C5162FE8-5231-4E3A-9BF9-E4266678A6B4}" type="presOf" srcId="{2E22E66B-91F5-46E7-89C9-52CB372F2833}" destId="{3D89AA97-E0C3-4FCE-8C45-8563651B0560}" srcOrd="1" destOrd="0" presId="urn:microsoft.com/office/officeart/2005/8/layout/hierarchy2"/>
    <dgm:cxn modelId="{131512C1-9A3A-4732-B0C9-EDCC93DB6DA1}" type="presOf" srcId="{C48332A8-553A-40A0-AF32-941CBBA6A68D}" destId="{07642A28-6A89-48C2-AD83-A8719CAE158B}" srcOrd="1" destOrd="0" presId="urn:microsoft.com/office/officeart/2005/8/layout/hierarchy2"/>
    <dgm:cxn modelId="{3355A98D-2B84-4490-85EA-B120125A6252}" type="presOf" srcId="{5B229DF7-5160-44FD-991C-085A1B56F493}" destId="{B8D020AC-11AE-4442-8BDD-FFC534785E42}" srcOrd="0" destOrd="0" presId="urn:microsoft.com/office/officeart/2005/8/layout/hierarchy2"/>
    <dgm:cxn modelId="{A1E8BC7A-8116-4DE1-B082-93E077C98FCE}" type="presOf" srcId="{A0DBCDB0-255B-4A62-A286-69EB58A24E87}" destId="{7106059A-9F59-4C51-86F9-658F55066782}" srcOrd="1" destOrd="0" presId="urn:microsoft.com/office/officeart/2005/8/layout/hierarchy2"/>
    <dgm:cxn modelId="{EEDEAEF2-583A-479C-996A-B9E0A945811B}" srcId="{30F7C5A5-03D3-41F7-A05F-5B98EEF69B28}" destId="{1D55878F-17E9-4179-AB37-4086C920D56C}" srcOrd="3" destOrd="0" parTransId="{29ED58A3-FDD8-4BB6-AC94-63E99FDFCB5C}" sibTransId="{FB26592D-939B-43E0-BAC4-D307083F6D3D}"/>
    <dgm:cxn modelId="{0B467D3D-B01F-46BB-B331-0EFFF33D8A79}" type="presOf" srcId="{53345CF6-5F0B-460A-8082-68F6C15BD8A0}" destId="{1C053390-726F-4FFD-81CB-D214EC421F30}" srcOrd="1" destOrd="0" presId="urn:microsoft.com/office/officeart/2005/8/layout/hierarchy2"/>
    <dgm:cxn modelId="{8E080091-F278-4083-93E8-CE1D4BAD8414}" srcId="{87E43E0E-5F9F-4ECC-8ACB-42F015ED145F}" destId="{ED07E5F9-3A1C-4D3B-AE12-842A90CE0104}" srcOrd="2" destOrd="0" parTransId="{1C7C6487-F257-408F-BF0D-6FFBD3C0BE47}" sibTransId="{5C89BF0C-C354-43E2-A34E-EC48B4ADD749}"/>
    <dgm:cxn modelId="{9A564234-4E66-476F-A2B5-7F0D7EB4BEEA}" type="presOf" srcId="{29ED58A3-FDD8-4BB6-AC94-63E99FDFCB5C}" destId="{2728AE31-A59E-486B-8370-8EFAA150C12E}" srcOrd="1" destOrd="0" presId="urn:microsoft.com/office/officeart/2005/8/layout/hierarchy2"/>
    <dgm:cxn modelId="{0396D5C2-425A-4E40-9120-53125BBD8E66}" type="presOf" srcId="{19ED50A1-D4F8-4B0A-89AA-ADE54EFED825}" destId="{DDD44B2B-FB15-4F05-9B35-568ABAD536EA}" srcOrd="0" destOrd="0" presId="urn:microsoft.com/office/officeart/2005/8/layout/hierarchy2"/>
    <dgm:cxn modelId="{2C5E4B92-41E5-4BE9-9AC3-B09F064F2D89}" type="presOf" srcId="{88CB3051-6CAF-411A-BEE8-BBA9DE4A7570}" destId="{31BD88D0-CDA5-4D6A-AD66-4B601CC8A573}" srcOrd="0" destOrd="0" presId="urn:microsoft.com/office/officeart/2005/8/layout/hierarchy2"/>
    <dgm:cxn modelId="{09D47EF6-49DE-40F2-B6B4-019078DBAA97}" srcId="{ED07E5F9-3A1C-4D3B-AE12-842A90CE0104}" destId="{00C86BC8-666D-4A36-BDD8-B8D15D9CD8D1}" srcOrd="0" destOrd="0" parTransId="{C48332A8-553A-40A0-AF32-941CBBA6A68D}" sibTransId="{807CB8FC-9872-457F-8963-47FC11B9625F}"/>
    <dgm:cxn modelId="{51D971DF-0530-470E-8F0B-7E64057CEE19}" type="presOf" srcId="{C0CA984F-0683-4598-9D6D-A4CE3A9581BF}" destId="{7E30C1AE-AAC5-40EF-AAB3-72AD42817093}" srcOrd="0" destOrd="0" presId="urn:microsoft.com/office/officeart/2005/8/layout/hierarchy2"/>
    <dgm:cxn modelId="{1800A7A7-43CA-407A-A90D-CC523400B1E2}" type="presOf" srcId="{371FD999-96BF-49F6-801B-1289F35EB9B9}" destId="{DACAA21B-CA9F-4AE0-BAB6-9439945C2938}" srcOrd="0" destOrd="0" presId="urn:microsoft.com/office/officeart/2005/8/layout/hierarchy2"/>
    <dgm:cxn modelId="{CB5FE909-5230-4FC9-94F6-C3E1A36396AD}" srcId="{3399926D-85AC-48B2-83FA-54D7F30A155C}" destId="{39625D81-D266-47CA-8F27-67E72DD622CA}" srcOrd="0" destOrd="0" parTransId="{CDA8EFCD-EBD0-4BE6-BF93-BC195E3CB4CA}" sibTransId="{C009D202-5D24-47EC-916E-5F1C54EAE8A9}"/>
    <dgm:cxn modelId="{3CFC49AA-F966-45AA-A3AA-F9231591F49C}" srcId="{3399926D-85AC-48B2-83FA-54D7F30A155C}" destId="{41CCBA02-3FD1-4560-A2A6-8BA95A2A068B}" srcOrd="3" destOrd="0" parTransId="{53345CF6-5F0B-460A-8082-68F6C15BD8A0}" sibTransId="{D77C59DA-1D85-44FF-A37F-66E90B310A6A}"/>
    <dgm:cxn modelId="{FC7476F4-74AE-4900-BA08-CC2A73E1F044}" type="presOf" srcId="{87E43E0E-5F9F-4ECC-8ACB-42F015ED145F}" destId="{C2966E57-873E-429D-A96F-7F3972A717FD}" srcOrd="0" destOrd="0" presId="urn:microsoft.com/office/officeart/2005/8/layout/hierarchy2"/>
    <dgm:cxn modelId="{7F4797A8-1BE4-4646-88EE-E947E216FA2B}" type="presOf" srcId="{88122A1F-9D92-458A-8BDA-78DDF6F7B541}" destId="{3DE036D4-0D18-493D-A2E8-6EC5C3B258B9}" srcOrd="0" destOrd="0" presId="urn:microsoft.com/office/officeart/2005/8/layout/hierarchy2"/>
    <dgm:cxn modelId="{43F1B2E9-D5F2-43DF-9EA6-A8755637D906}" type="presOf" srcId="{B033FA62-A12D-4E03-9D5D-63C973218C23}" destId="{EC8A4EB0-B1AE-4BBD-989D-44478ADA9C86}" srcOrd="0" destOrd="0" presId="urn:microsoft.com/office/officeart/2005/8/layout/hierarchy2"/>
    <dgm:cxn modelId="{2A324305-8C65-4AA9-9842-3172DCCBD67B}" srcId="{30F7C5A5-03D3-41F7-A05F-5B98EEF69B28}" destId="{22F13E4E-8D58-458B-B285-019EDAFC8A30}" srcOrd="1" destOrd="0" parTransId="{2E22E66B-91F5-46E7-89C9-52CB372F2833}" sibTransId="{E2962A7B-0A13-450E-BFEA-E1F572881BAE}"/>
    <dgm:cxn modelId="{93FD1F36-8454-4B89-B252-2EA83E65948A}" srcId="{87E43E0E-5F9F-4ECC-8ACB-42F015ED145F}" destId="{30F7C5A5-03D3-41F7-A05F-5B98EEF69B28}" srcOrd="0" destOrd="0" parTransId="{A13B9592-78AA-4D6A-A240-B5BD374545ED}" sibTransId="{D77DF1C1-AECE-42C8-B5D2-B2669D4097C5}"/>
    <dgm:cxn modelId="{E2AD0F68-F01B-49F1-B862-A212561A0BCC}" type="presOf" srcId="{A13B9592-78AA-4D6A-A240-B5BD374545ED}" destId="{F011626D-DB9F-404E-B75E-73A35D81DF42}" srcOrd="0" destOrd="0" presId="urn:microsoft.com/office/officeart/2005/8/layout/hierarchy2"/>
    <dgm:cxn modelId="{2D269764-0113-4304-BF86-7B743C36B2AC}" type="presOf" srcId="{CDA8EFCD-EBD0-4BE6-BF93-BC195E3CB4CA}" destId="{65FBDBB0-053D-4560-A931-EFBB38DD572B}" srcOrd="0" destOrd="0" presId="urn:microsoft.com/office/officeart/2005/8/layout/hierarchy2"/>
    <dgm:cxn modelId="{BD46669F-20FD-4841-B5D1-4C54D1A14739}" type="presOf" srcId="{53345CF6-5F0B-460A-8082-68F6C15BD8A0}" destId="{D5015F95-DDC5-4470-99B1-A3FAAC09217C}" srcOrd="0" destOrd="0" presId="urn:microsoft.com/office/officeart/2005/8/layout/hierarchy2"/>
    <dgm:cxn modelId="{E3169FBC-3538-4D44-B8A7-8A601D95F241}" type="presOf" srcId="{3399926D-85AC-48B2-83FA-54D7F30A155C}" destId="{9CE90017-82E4-49EE-B36A-557D0A90D9CE}" srcOrd="0" destOrd="0" presId="urn:microsoft.com/office/officeart/2005/8/layout/hierarchy2"/>
    <dgm:cxn modelId="{FBAF230B-3553-47E1-8ED3-B72FE1BECD80}" srcId="{30F7C5A5-03D3-41F7-A05F-5B98EEF69B28}" destId="{19ED50A1-D4F8-4B0A-89AA-ADE54EFED825}" srcOrd="0" destOrd="0" parTransId="{88CB3051-6CAF-411A-BEE8-BBA9DE4A7570}" sibTransId="{371089F1-B7F2-4EE2-B9AA-7D3FDF05EAAF}"/>
    <dgm:cxn modelId="{35704A17-CF5F-4423-A71C-A9510F6FB7CD}" type="presOf" srcId="{88122A1F-9D92-458A-8BDA-78DDF6F7B541}" destId="{04C7175D-9E83-41EB-83BC-4B3F7440C761}" srcOrd="1" destOrd="0" presId="urn:microsoft.com/office/officeart/2005/8/layout/hierarchy2"/>
    <dgm:cxn modelId="{88DA16E2-76D1-4658-AC49-03848DEAE140}" type="presOf" srcId="{216C7D3D-42B2-4BBC-81A9-4C807357D529}" destId="{1B6602B1-57B9-4D3B-98E7-FBCF7FDB0EC5}" srcOrd="0" destOrd="0" presId="urn:microsoft.com/office/officeart/2005/8/layout/hierarchy2"/>
    <dgm:cxn modelId="{FEEBBB42-A90D-4D2A-9A94-2214D02B3E59}" type="presOf" srcId="{1C7C6487-F257-408F-BF0D-6FFBD3C0BE47}" destId="{D9A68AEA-8B84-4A7E-84E8-383FBE110A7E}" srcOrd="1" destOrd="0" presId="urn:microsoft.com/office/officeart/2005/8/layout/hierarchy2"/>
    <dgm:cxn modelId="{238AAB40-EC35-474C-BEC1-B75CD255A6C3}" type="presOf" srcId="{7BE11AA0-C212-47F2-B515-400C59737BF8}" destId="{79C3D24A-A647-4EBF-AABD-0596FE7E9214}" srcOrd="0" destOrd="0" presId="urn:microsoft.com/office/officeart/2005/8/layout/hierarchy2"/>
    <dgm:cxn modelId="{E8BEBBF7-FAC0-4455-84BA-0F607048FFA7}" type="presOf" srcId="{ED07E5F9-3A1C-4D3B-AE12-842A90CE0104}" destId="{69D5CF1E-8EC4-4061-8E3E-412D16DAC04E}" srcOrd="0" destOrd="0" presId="urn:microsoft.com/office/officeart/2005/8/layout/hierarchy2"/>
    <dgm:cxn modelId="{D8632BBB-AEC5-4907-B9AC-A8AF0597C8C0}" type="presOf" srcId="{30F7C5A5-03D3-41F7-A05F-5B98EEF69B28}" destId="{6943CC0A-156A-4520-982A-670B560B57F1}" srcOrd="0" destOrd="0" presId="urn:microsoft.com/office/officeart/2005/8/layout/hierarchy2"/>
    <dgm:cxn modelId="{8880686A-60DE-41CD-A96D-6E999E562510}" type="presOf" srcId="{3C3A0355-7188-4D01-8D52-1D40220EA1F1}" destId="{A856C4B2-F30D-4142-A9EB-11A818BC5F9E}" srcOrd="0" destOrd="0" presId="urn:microsoft.com/office/officeart/2005/8/layout/hierarchy2"/>
    <dgm:cxn modelId="{2BD8C9D8-5371-4493-A32C-8F2823D89406}" type="presOf" srcId="{88CB3051-6CAF-411A-BEE8-BBA9DE4A7570}" destId="{CF52CC66-81CD-4F9D-A351-8E2340BA9DC3}" srcOrd="1" destOrd="0" presId="urn:microsoft.com/office/officeart/2005/8/layout/hierarchy2"/>
    <dgm:cxn modelId="{DE5B123D-7A36-48AA-92D1-66AAB5AFA42A}" srcId="{3399926D-85AC-48B2-83FA-54D7F30A155C}" destId="{3C3A0355-7188-4D01-8D52-1D40220EA1F1}" srcOrd="1" destOrd="0" parTransId="{2A84670E-2195-48D5-9D40-7BC2F0E0072A}" sibTransId="{58F97559-9082-4864-A45C-8F107F2D6A20}"/>
    <dgm:cxn modelId="{AFBAF019-EF78-41CA-B02F-F516184C4D56}" type="presOf" srcId="{A13B9592-78AA-4D6A-A240-B5BD374545ED}" destId="{F192BB3D-7DB8-491A-82E5-1C5BCC8C81FE}" srcOrd="1" destOrd="0" presId="urn:microsoft.com/office/officeart/2005/8/layout/hierarchy2"/>
    <dgm:cxn modelId="{9554BE4B-1517-439C-804C-B24A85E01F6C}" type="presOf" srcId="{1C7C6487-F257-408F-BF0D-6FFBD3C0BE47}" destId="{20539E7C-5561-42B6-9485-E4F6F1493186}" srcOrd="0" destOrd="0" presId="urn:microsoft.com/office/officeart/2005/8/layout/hierarchy2"/>
    <dgm:cxn modelId="{E4511F23-458C-47A6-9156-EA14CE059763}" type="presOf" srcId="{368A2A11-5CCB-4DC9-829D-8D11AEF7374D}" destId="{F13DE272-6059-4203-B0E9-3FA1D339133B}" srcOrd="1" destOrd="0" presId="urn:microsoft.com/office/officeart/2005/8/layout/hierarchy2"/>
    <dgm:cxn modelId="{1E24DB4A-DF8E-4406-9D72-420577259372}" srcId="{3399926D-85AC-48B2-83FA-54D7F30A155C}" destId="{5E8A1C3B-C2C4-4F6C-9A1D-72C669197FEE}" srcOrd="2" destOrd="0" parTransId="{B033FA62-A12D-4E03-9D5D-63C973218C23}" sibTransId="{B2BD3B3B-2B4C-4705-8028-CA577552E3DF}"/>
    <dgm:cxn modelId="{DE4DD89B-A20A-4009-8266-BE1AC6B438ED}" type="presOf" srcId="{B3876987-DA85-4942-A604-8F3AFF982B8B}" destId="{E96B2759-40D8-4997-8E5B-44AA766D8B55}" srcOrd="1" destOrd="0" presId="urn:microsoft.com/office/officeart/2005/8/layout/hierarchy2"/>
    <dgm:cxn modelId="{8EA02767-9373-47CC-B29F-7FE12BD07C85}" type="presParOf" srcId="{0DDB72BE-09CE-49AA-AE3D-952F37DD265B}" destId="{57A28F1B-CC56-4569-9194-74F1A4F32A42}" srcOrd="0" destOrd="0" presId="urn:microsoft.com/office/officeart/2005/8/layout/hierarchy2"/>
    <dgm:cxn modelId="{75CD692B-8983-474D-878D-331B4DDCB131}" type="presParOf" srcId="{57A28F1B-CC56-4569-9194-74F1A4F32A42}" destId="{C2966E57-873E-429D-A96F-7F3972A717FD}" srcOrd="0" destOrd="0" presId="urn:microsoft.com/office/officeart/2005/8/layout/hierarchy2"/>
    <dgm:cxn modelId="{312D2065-18EE-48BB-882E-744C26E3E0E7}" type="presParOf" srcId="{57A28F1B-CC56-4569-9194-74F1A4F32A42}" destId="{DC83EB5A-D9DF-4EC0-95C0-CF130B9E399E}" srcOrd="1" destOrd="0" presId="urn:microsoft.com/office/officeart/2005/8/layout/hierarchy2"/>
    <dgm:cxn modelId="{03226969-FA70-4CD7-AEAD-06D1D6094B5C}" type="presParOf" srcId="{DC83EB5A-D9DF-4EC0-95C0-CF130B9E399E}" destId="{F011626D-DB9F-404E-B75E-73A35D81DF42}" srcOrd="0" destOrd="0" presId="urn:microsoft.com/office/officeart/2005/8/layout/hierarchy2"/>
    <dgm:cxn modelId="{3D881025-E87B-4F63-8FB3-3AC41F99AFA8}" type="presParOf" srcId="{F011626D-DB9F-404E-B75E-73A35D81DF42}" destId="{F192BB3D-7DB8-491A-82E5-1C5BCC8C81FE}" srcOrd="0" destOrd="0" presId="urn:microsoft.com/office/officeart/2005/8/layout/hierarchy2"/>
    <dgm:cxn modelId="{C741617D-EC52-41FF-B184-0DDBF9143B78}" type="presParOf" srcId="{DC83EB5A-D9DF-4EC0-95C0-CF130B9E399E}" destId="{2084A24C-F586-45BC-8E13-3809F5835882}" srcOrd="1" destOrd="0" presId="urn:microsoft.com/office/officeart/2005/8/layout/hierarchy2"/>
    <dgm:cxn modelId="{B4DBD734-A53F-4C2A-BA3B-4D839B48AF40}" type="presParOf" srcId="{2084A24C-F586-45BC-8E13-3809F5835882}" destId="{6943CC0A-156A-4520-982A-670B560B57F1}" srcOrd="0" destOrd="0" presId="urn:microsoft.com/office/officeart/2005/8/layout/hierarchy2"/>
    <dgm:cxn modelId="{166BC8B6-1E97-465E-A820-327C4F2C2981}" type="presParOf" srcId="{2084A24C-F586-45BC-8E13-3809F5835882}" destId="{18BBA7AB-631E-43F6-96E9-CC0200CBCCF8}" srcOrd="1" destOrd="0" presId="urn:microsoft.com/office/officeart/2005/8/layout/hierarchy2"/>
    <dgm:cxn modelId="{F1D806C6-C711-4F5E-AD81-208E75880A33}" type="presParOf" srcId="{18BBA7AB-631E-43F6-96E9-CC0200CBCCF8}" destId="{31BD88D0-CDA5-4D6A-AD66-4B601CC8A573}" srcOrd="0" destOrd="0" presId="urn:microsoft.com/office/officeart/2005/8/layout/hierarchy2"/>
    <dgm:cxn modelId="{2D20DE5C-243A-426A-BE75-5C1883D9DA0F}" type="presParOf" srcId="{31BD88D0-CDA5-4D6A-AD66-4B601CC8A573}" destId="{CF52CC66-81CD-4F9D-A351-8E2340BA9DC3}" srcOrd="0" destOrd="0" presId="urn:microsoft.com/office/officeart/2005/8/layout/hierarchy2"/>
    <dgm:cxn modelId="{4203BAFE-5569-4FB0-8BE0-D887DEF91B05}" type="presParOf" srcId="{18BBA7AB-631E-43F6-96E9-CC0200CBCCF8}" destId="{C2945EF4-E8A3-47F2-BA45-CBD4BE7C21E5}" srcOrd="1" destOrd="0" presId="urn:microsoft.com/office/officeart/2005/8/layout/hierarchy2"/>
    <dgm:cxn modelId="{920389A4-FA45-4A54-8C8F-19B7C573C723}" type="presParOf" srcId="{C2945EF4-E8A3-47F2-BA45-CBD4BE7C21E5}" destId="{DDD44B2B-FB15-4F05-9B35-568ABAD536EA}" srcOrd="0" destOrd="0" presId="urn:microsoft.com/office/officeart/2005/8/layout/hierarchy2"/>
    <dgm:cxn modelId="{93AA51B4-32B1-4972-9B56-3C16A61B0C89}" type="presParOf" srcId="{C2945EF4-E8A3-47F2-BA45-CBD4BE7C21E5}" destId="{7A8854FF-E9D2-4D20-86F6-4FD033190D27}" srcOrd="1" destOrd="0" presId="urn:microsoft.com/office/officeart/2005/8/layout/hierarchy2"/>
    <dgm:cxn modelId="{660B1F22-8C38-4DA0-90FC-97D1460ACEAB}" type="presParOf" srcId="{18BBA7AB-631E-43F6-96E9-CC0200CBCCF8}" destId="{397002D3-7D6A-4F08-913A-41647487EC73}" srcOrd="2" destOrd="0" presId="urn:microsoft.com/office/officeart/2005/8/layout/hierarchy2"/>
    <dgm:cxn modelId="{FFA13673-B1FA-4444-A574-453F24F12666}" type="presParOf" srcId="{397002D3-7D6A-4F08-913A-41647487EC73}" destId="{3D89AA97-E0C3-4FCE-8C45-8563651B0560}" srcOrd="0" destOrd="0" presId="urn:microsoft.com/office/officeart/2005/8/layout/hierarchy2"/>
    <dgm:cxn modelId="{69C249B7-848B-47F7-B413-6BA964977450}" type="presParOf" srcId="{18BBA7AB-631E-43F6-96E9-CC0200CBCCF8}" destId="{A6DFA196-649A-4558-91B4-5801CF9F5E03}" srcOrd="3" destOrd="0" presId="urn:microsoft.com/office/officeart/2005/8/layout/hierarchy2"/>
    <dgm:cxn modelId="{4292B1F0-8373-4DDA-9EE2-70833D3F9537}" type="presParOf" srcId="{A6DFA196-649A-4558-91B4-5801CF9F5E03}" destId="{FBCB6B4A-9C9D-457B-8F28-F97032B0BB7D}" srcOrd="0" destOrd="0" presId="urn:microsoft.com/office/officeart/2005/8/layout/hierarchy2"/>
    <dgm:cxn modelId="{7A0B6C73-4172-4F79-B491-DB35B562D7AD}" type="presParOf" srcId="{A6DFA196-649A-4558-91B4-5801CF9F5E03}" destId="{610E0354-234C-49EC-BC8B-6E6DB86CB45F}" srcOrd="1" destOrd="0" presId="urn:microsoft.com/office/officeart/2005/8/layout/hierarchy2"/>
    <dgm:cxn modelId="{E8CC0537-694B-422E-8E91-712F685E58F8}" type="presParOf" srcId="{18BBA7AB-631E-43F6-96E9-CC0200CBCCF8}" destId="{2C8CEDCE-4CCA-457E-ABF8-BF69A7C74E12}" srcOrd="4" destOrd="0" presId="urn:microsoft.com/office/officeart/2005/8/layout/hierarchy2"/>
    <dgm:cxn modelId="{7B33679B-C055-4F6D-90AD-4787D9F2D095}" type="presParOf" srcId="{2C8CEDCE-4CCA-457E-ABF8-BF69A7C74E12}" destId="{7106059A-9F59-4C51-86F9-658F55066782}" srcOrd="0" destOrd="0" presId="urn:microsoft.com/office/officeart/2005/8/layout/hierarchy2"/>
    <dgm:cxn modelId="{70A57BC8-C07D-484B-AF6E-3E4FD345610A}" type="presParOf" srcId="{18BBA7AB-631E-43F6-96E9-CC0200CBCCF8}" destId="{670C871C-0081-41F7-8853-55571A1819EF}" srcOrd="5" destOrd="0" presId="urn:microsoft.com/office/officeart/2005/8/layout/hierarchy2"/>
    <dgm:cxn modelId="{0E5304AD-A5E1-4A25-9D17-778E173A1C8C}" type="presParOf" srcId="{670C871C-0081-41F7-8853-55571A1819EF}" destId="{B8D020AC-11AE-4442-8BDD-FFC534785E42}" srcOrd="0" destOrd="0" presId="urn:microsoft.com/office/officeart/2005/8/layout/hierarchy2"/>
    <dgm:cxn modelId="{9AFE933F-5C0B-4646-855A-DFC4CF621EF3}" type="presParOf" srcId="{670C871C-0081-41F7-8853-55571A1819EF}" destId="{BF417CA6-1FC1-4CF7-A4E7-7EFD849188D3}" srcOrd="1" destOrd="0" presId="urn:microsoft.com/office/officeart/2005/8/layout/hierarchy2"/>
    <dgm:cxn modelId="{3537E589-1AEB-43A0-8199-7CB109CBC6B4}" type="presParOf" srcId="{18BBA7AB-631E-43F6-96E9-CC0200CBCCF8}" destId="{2C87B395-3C93-46B7-898A-4656D0928AFA}" srcOrd="6" destOrd="0" presId="urn:microsoft.com/office/officeart/2005/8/layout/hierarchy2"/>
    <dgm:cxn modelId="{CD1628A6-FF6C-4F6C-BD1B-F25B07E5E9F5}" type="presParOf" srcId="{2C87B395-3C93-46B7-898A-4656D0928AFA}" destId="{2728AE31-A59E-486B-8370-8EFAA150C12E}" srcOrd="0" destOrd="0" presId="urn:microsoft.com/office/officeart/2005/8/layout/hierarchy2"/>
    <dgm:cxn modelId="{B9CCDED5-7D94-4A05-9051-FF795ECEF2D8}" type="presParOf" srcId="{18BBA7AB-631E-43F6-96E9-CC0200CBCCF8}" destId="{ACD70B6F-8F55-4D6F-961D-414650FC9CE1}" srcOrd="7" destOrd="0" presId="urn:microsoft.com/office/officeart/2005/8/layout/hierarchy2"/>
    <dgm:cxn modelId="{8889868A-8D39-4C4A-AF0B-3F00D23F4FB8}" type="presParOf" srcId="{ACD70B6F-8F55-4D6F-961D-414650FC9CE1}" destId="{522B5E60-71C0-4699-8D03-4C6F1FC02187}" srcOrd="0" destOrd="0" presId="urn:microsoft.com/office/officeart/2005/8/layout/hierarchy2"/>
    <dgm:cxn modelId="{6B7FA1C3-127E-442E-9D64-42D1EADA0266}" type="presParOf" srcId="{ACD70B6F-8F55-4D6F-961D-414650FC9CE1}" destId="{E13E880F-87F2-485F-AC54-3C2E5A3CE706}" srcOrd="1" destOrd="0" presId="urn:microsoft.com/office/officeart/2005/8/layout/hierarchy2"/>
    <dgm:cxn modelId="{2E930C5A-CB3C-41A9-B28B-F19E03E0A021}" type="presParOf" srcId="{DC83EB5A-D9DF-4EC0-95C0-CF130B9E399E}" destId="{ED04F5CF-81BB-46A0-B459-8317E705A9EB}" srcOrd="2" destOrd="0" presId="urn:microsoft.com/office/officeart/2005/8/layout/hierarchy2"/>
    <dgm:cxn modelId="{13C5F0A6-B6F0-436B-A1C0-88BDF44AF18A}" type="presParOf" srcId="{ED04F5CF-81BB-46A0-B459-8317E705A9EB}" destId="{E96B2759-40D8-4997-8E5B-44AA766D8B55}" srcOrd="0" destOrd="0" presId="urn:microsoft.com/office/officeart/2005/8/layout/hierarchy2"/>
    <dgm:cxn modelId="{3BBAA28E-38F4-4376-8780-27290AD4F375}" type="presParOf" srcId="{DC83EB5A-D9DF-4EC0-95C0-CF130B9E399E}" destId="{47D761E5-AA3F-49B2-BF38-66E8696654BD}" srcOrd="3" destOrd="0" presId="urn:microsoft.com/office/officeart/2005/8/layout/hierarchy2"/>
    <dgm:cxn modelId="{F954CA8B-7E0B-42D8-A916-5A62EDF952BD}" type="presParOf" srcId="{47D761E5-AA3F-49B2-BF38-66E8696654BD}" destId="{9CE90017-82E4-49EE-B36A-557D0A90D9CE}" srcOrd="0" destOrd="0" presId="urn:microsoft.com/office/officeart/2005/8/layout/hierarchy2"/>
    <dgm:cxn modelId="{B491741C-B28D-4CE2-8A9E-E7BC00074840}" type="presParOf" srcId="{47D761E5-AA3F-49B2-BF38-66E8696654BD}" destId="{CC837C5D-7910-4C9E-9515-3112F5FB3C73}" srcOrd="1" destOrd="0" presId="urn:microsoft.com/office/officeart/2005/8/layout/hierarchy2"/>
    <dgm:cxn modelId="{F9443739-534C-456A-B0AF-D853CFE86486}" type="presParOf" srcId="{CC837C5D-7910-4C9E-9515-3112F5FB3C73}" destId="{65FBDBB0-053D-4560-A931-EFBB38DD572B}" srcOrd="0" destOrd="0" presId="urn:microsoft.com/office/officeart/2005/8/layout/hierarchy2"/>
    <dgm:cxn modelId="{46BF387B-D8B9-415E-AF2E-95774BF84950}" type="presParOf" srcId="{65FBDBB0-053D-4560-A931-EFBB38DD572B}" destId="{5D024CE2-D4A6-4162-81A6-CF3E5EE5FA3C}" srcOrd="0" destOrd="0" presId="urn:microsoft.com/office/officeart/2005/8/layout/hierarchy2"/>
    <dgm:cxn modelId="{C07F4FB2-5734-4E5F-8271-C93B59F7A0D9}" type="presParOf" srcId="{CC837C5D-7910-4C9E-9515-3112F5FB3C73}" destId="{A47EB334-6411-4E8C-A171-A7E63A81ADA6}" srcOrd="1" destOrd="0" presId="urn:microsoft.com/office/officeart/2005/8/layout/hierarchy2"/>
    <dgm:cxn modelId="{F1ACD208-31D2-43B9-9B6A-FEA63A0761EF}" type="presParOf" srcId="{A47EB334-6411-4E8C-A171-A7E63A81ADA6}" destId="{6244C8D5-6504-4C6E-A885-73197341975A}" srcOrd="0" destOrd="0" presId="urn:microsoft.com/office/officeart/2005/8/layout/hierarchy2"/>
    <dgm:cxn modelId="{2EC580B8-30EF-4D28-ABD4-DC3D48B1B389}" type="presParOf" srcId="{A47EB334-6411-4E8C-A171-A7E63A81ADA6}" destId="{C2E2A4E6-F9B8-40C6-A951-C2463357CB45}" srcOrd="1" destOrd="0" presId="urn:microsoft.com/office/officeart/2005/8/layout/hierarchy2"/>
    <dgm:cxn modelId="{B5FA1F01-1573-4085-A304-215E46E9E1C1}" type="presParOf" srcId="{CC837C5D-7910-4C9E-9515-3112F5FB3C73}" destId="{07022083-4956-4192-8430-55C095756FBD}" srcOrd="2" destOrd="0" presId="urn:microsoft.com/office/officeart/2005/8/layout/hierarchy2"/>
    <dgm:cxn modelId="{5678E418-657C-4C26-B283-2587E46BB16C}" type="presParOf" srcId="{07022083-4956-4192-8430-55C095756FBD}" destId="{95C4C136-53C3-4055-BD4F-7A45006890CF}" srcOrd="0" destOrd="0" presId="urn:microsoft.com/office/officeart/2005/8/layout/hierarchy2"/>
    <dgm:cxn modelId="{4C20F4C9-E08E-499B-ACBD-4AFD3FBAAD6F}" type="presParOf" srcId="{CC837C5D-7910-4C9E-9515-3112F5FB3C73}" destId="{BC2F8F21-F200-4600-9D0C-B860A342D268}" srcOrd="3" destOrd="0" presId="urn:microsoft.com/office/officeart/2005/8/layout/hierarchy2"/>
    <dgm:cxn modelId="{4494F99A-80A2-45B6-A3F0-C3F42C45362B}" type="presParOf" srcId="{BC2F8F21-F200-4600-9D0C-B860A342D268}" destId="{A856C4B2-F30D-4142-A9EB-11A818BC5F9E}" srcOrd="0" destOrd="0" presId="urn:microsoft.com/office/officeart/2005/8/layout/hierarchy2"/>
    <dgm:cxn modelId="{240F8B8B-D7B9-48C0-982F-57EDDE54DCA5}" type="presParOf" srcId="{BC2F8F21-F200-4600-9D0C-B860A342D268}" destId="{845F5757-3138-4964-8BB3-5581CD884D53}" srcOrd="1" destOrd="0" presId="urn:microsoft.com/office/officeart/2005/8/layout/hierarchy2"/>
    <dgm:cxn modelId="{274FB217-1ABE-42AF-BA91-374C95ACAF4B}" type="presParOf" srcId="{CC837C5D-7910-4C9E-9515-3112F5FB3C73}" destId="{EC8A4EB0-B1AE-4BBD-989D-44478ADA9C86}" srcOrd="4" destOrd="0" presId="urn:microsoft.com/office/officeart/2005/8/layout/hierarchy2"/>
    <dgm:cxn modelId="{6B41968D-DF2F-44A8-A789-E6764182FFB3}" type="presParOf" srcId="{EC8A4EB0-B1AE-4BBD-989D-44478ADA9C86}" destId="{224C23D2-A848-439C-8572-FB7580D0ACB8}" srcOrd="0" destOrd="0" presId="urn:microsoft.com/office/officeart/2005/8/layout/hierarchy2"/>
    <dgm:cxn modelId="{266ECAC2-5FC1-41BF-ABF1-8252ACD01433}" type="presParOf" srcId="{CC837C5D-7910-4C9E-9515-3112F5FB3C73}" destId="{23DEAC74-1560-4E6C-B54B-B43A21EDB7C4}" srcOrd="5" destOrd="0" presId="urn:microsoft.com/office/officeart/2005/8/layout/hierarchy2"/>
    <dgm:cxn modelId="{3218DA43-8A8C-4D56-86FC-37CB72D671BC}" type="presParOf" srcId="{23DEAC74-1560-4E6C-B54B-B43A21EDB7C4}" destId="{527DE8C1-A494-4B94-B4CD-8463696BF70A}" srcOrd="0" destOrd="0" presId="urn:microsoft.com/office/officeart/2005/8/layout/hierarchy2"/>
    <dgm:cxn modelId="{5B793AFD-E246-4148-A6E6-3A72EF278E9F}" type="presParOf" srcId="{23DEAC74-1560-4E6C-B54B-B43A21EDB7C4}" destId="{EE60654D-D156-41EB-8EAF-D1B8AD942EFB}" srcOrd="1" destOrd="0" presId="urn:microsoft.com/office/officeart/2005/8/layout/hierarchy2"/>
    <dgm:cxn modelId="{86F752AF-DE6A-4AA8-BE0D-305F3C449A1D}" type="presParOf" srcId="{CC837C5D-7910-4C9E-9515-3112F5FB3C73}" destId="{D5015F95-DDC5-4470-99B1-A3FAAC09217C}" srcOrd="6" destOrd="0" presId="urn:microsoft.com/office/officeart/2005/8/layout/hierarchy2"/>
    <dgm:cxn modelId="{E7D8981A-07F6-4276-9797-63D0B2738B50}" type="presParOf" srcId="{D5015F95-DDC5-4470-99B1-A3FAAC09217C}" destId="{1C053390-726F-4FFD-81CB-D214EC421F30}" srcOrd="0" destOrd="0" presId="urn:microsoft.com/office/officeart/2005/8/layout/hierarchy2"/>
    <dgm:cxn modelId="{30B91D3C-96CD-40E9-8706-DF82492D4935}" type="presParOf" srcId="{CC837C5D-7910-4C9E-9515-3112F5FB3C73}" destId="{75402A07-1753-42A9-BE59-D423DB664296}" srcOrd="7" destOrd="0" presId="urn:microsoft.com/office/officeart/2005/8/layout/hierarchy2"/>
    <dgm:cxn modelId="{4DEE48A2-1FA6-4528-859D-7B10B0459085}" type="presParOf" srcId="{75402A07-1753-42A9-BE59-D423DB664296}" destId="{24A18F96-EB0D-4E4D-9225-22936B28FBCA}" srcOrd="0" destOrd="0" presId="urn:microsoft.com/office/officeart/2005/8/layout/hierarchy2"/>
    <dgm:cxn modelId="{C337C30F-99D1-4817-95D0-B213D502FE7C}" type="presParOf" srcId="{75402A07-1753-42A9-BE59-D423DB664296}" destId="{1989B1A2-25C2-4953-B234-B5C4259D2749}" srcOrd="1" destOrd="0" presId="urn:microsoft.com/office/officeart/2005/8/layout/hierarchy2"/>
    <dgm:cxn modelId="{F3D9FEB1-3E7E-4EB2-9B38-BE20A0606AC9}" type="presParOf" srcId="{DC83EB5A-D9DF-4EC0-95C0-CF130B9E399E}" destId="{20539E7C-5561-42B6-9485-E4F6F1493186}" srcOrd="4" destOrd="0" presId="urn:microsoft.com/office/officeart/2005/8/layout/hierarchy2"/>
    <dgm:cxn modelId="{BE55E42D-5BE5-4D51-B394-3E4E41E15105}" type="presParOf" srcId="{20539E7C-5561-42B6-9485-E4F6F1493186}" destId="{D9A68AEA-8B84-4A7E-84E8-383FBE110A7E}" srcOrd="0" destOrd="0" presId="urn:microsoft.com/office/officeart/2005/8/layout/hierarchy2"/>
    <dgm:cxn modelId="{6199A082-9F81-4C7F-82AB-69662A299660}" type="presParOf" srcId="{DC83EB5A-D9DF-4EC0-95C0-CF130B9E399E}" destId="{08D34B71-F44D-4CD5-9D1E-AEDC65FEB139}" srcOrd="5" destOrd="0" presId="urn:microsoft.com/office/officeart/2005/8/layout/hierarchy2"/>
    <dgm:cxn modelId="{9E22510B-B599-4E5C-9565-D2C831AE3764}" type="presParOf" srcId="{08D34B71-F44D-4CD5-9D1E-AEDC65FEB139}" destId="{69D5CF1E-8EC4-4061-8E3E-412D16DAC04E}" srcOrd="0" destOrd="0" presId="urn:microsoft.com/office/officeart/2005/8/layout/hierarchy2"/>
    <dgm:cxn modelId="{DE9DD501-7F1F-4F6C-8C54-9A93642258C9}" type="presParOf" srcId="{08D34B71-F44D-4CD5-9D1E-AEDC65FEB139}" destId="{D1E279A9-410A-4F40-B111-EF69F2E2D1EC}" srcOrd="1" destOrd="0" presId="urn:microsoft.com/office/officeart/2005/8/layout/hierarchy2"/>
    <dgm:cxn modelId="{E26C1B26-9DCF-46B0-ABEC-B469FD6E5106}" type="presParOf" srcId="{D1E279A9-410A-4F40-B111-EF69F2E2D1EC}" destId="{DC4ED340-B880-4C3A-B1AF-6B8051DDCF2F}" srcOrd="0" destOrd="0" presId="urn:microsoft.com/office/officeart/2005/8/layout/hierarchy2"/>
    <dgm:cxn modelId="{2E9F3151-BC2A-4C1A-9285-3F91643B3651}" type="presParOf" srcId="{DC4ED340-B880-4C3A-B1AF-6B8051DDCF2F}" destId="{07642A28-6A89-48C2-AD83-A8719CAE158B}" srcOrd="0" destOrd="0" presId="urn:microsoft.com/office/officeart/2005/8/layout/hierarchy2"/>
    <dgm:cxn modelId="{376667D9-ADF5-4286-8A36-96824F7F5232}" type="presParOf" srcId="{D1E279A9-410A-4F40-B111-EF69F2E2D1EC}" destId="{68E7FCE6-B7C5-4F21-BD6D-AB89F68775B9}" srcOrd="1" destOrd="0" presId="urn:microsoft.com/office/officeart/2005/8/layout/hierarchy2"/>
    <dgm:cxn modelId="{E3C4DA6E-E071-4C4C-A270-7CC1D792329B}" type="presParOf" srcId="{68E7FCE6-B7C5-4F21-BD6D-AB89F68775B9}" destId="{9327080F-ADF3-44B8-8049-12F3816B8250}" srcOrd="0" destOrd="0" presId="urn:microsoft.com/office/officeart/2005/8/layout/hierarchy2"/>
    <dgm:cxn modelId="{F7215EAC-EFF5-44E8-8E67-2E3B33363F00}" type="presParOf" srcId="{68E7FCE6-B7C5-4F21-BD6D-AB89F68775B9}" destId="{72BB8508-E0BA-4308-BFB4-3EE777248ACF}" srcOrd="1" destOrd="0" presId="urn:microsoft.com/office/officeart/2005/8/layout/hierarchy2"/>
    <dgm:cxn modelId="{FCD1201D-E3F8-4CC0-974F-89BCAE88C610}" type="presParOf" srcId="{D1E279A9-410A-4F40-B111-EF69F2E2D1EC}" destId="{DACAA21B-CA9F-4AE0-BAB6-9439945C2938}" srcOrd="2" destOrd="0" presId="urn:microsoft.com/office/officeart/2005/8/layout/hierarchy2"/>
    <dgm:cxn modelId="{BFDDE294-B90C-4F22-BCCC-184BDB17E2AA}" type="presParOf" srcId="{DACAA21B-CA9F-4AE0-BAB6-9439945C2938}" destId="{CB5F5DA6-702F-4B48-B1C0-B0B3E3132A1F}" srcOrd="0" destOrd="0" presId="urn:microsoft.com/office/officeart/2005/8/layout/hierarchy2"/>
    <dgm:cxn modelId="{5A772716-2607-400D-BAFB-B7E891B57F54}" type="presParOf" srcId="{D1E279A9-410A-4F40-B111-EF69F2E2D1EC}" destId="{9F14A99A-FAFD-45D9-BAD4-A2374CE7A5DF}" srcOrd="3" destOrd="0" presId="urn:microsoft.com/office/officeart/2005/8/layout/hierarchy2"/>
    <dgm:cxn modelId="{01D5A922-DF5D-47EE-8D5E-AC6B6D83B3EB}" type="presParOf" srcId="{9F14A99A-FAFD-45D9-BAD4-A2374CE7A5DF}" destId="{7E30C1AE-AAC5-40EF-AAB3-72AD42817093}" srcOrd="0" destOrd="0" presId="urn:microsoft.com/office/officeart/2005/8/layout/hierarchy2"/>
    <dgm:cxn modelId="{6F4DDB86-B921-4C00-9EF9-9B9777861B3E}" type="presParOf" srcId="{9F14A99A-FAFD-45D9-BAD4-A2374CE7A5DF}" destId="{5BB787C1-D4AC-4F4B-BF36-65D7F5FDB917}" srcOrd="1" destOrd="0" presId="urn:microsoft.com/office/officeart/2005/8/layout/hierarchy2"/>
    <dgm:cxn modelId="{FCBD26FF-8D53-4C27-B082-1B4DFA80CF13}" type="presParOf" srcId="{D1E279A9-410A-4F40-B111-EF69F2E2D1EC}" destId="{3DE036D4-0D18-493D-A2E8-6EC5C3B258B9}" srcOrd="4" destOrd="0" presId="urn:microsoft.com/office/officeart/2005/8/layout/hierarchy2"/>
    <dgm:cxn modelId="{AF81E3F4-69C3-41B2-A415-477E0EE74485}" type="presParOf" srcId="{3DE036D4-0D18-493D-A2E8-6EC5C3B258B9}" destId="{04C7175D-9E83-41EB-83BC-4B3F7440C761}" srcOrd="0" destOrd="0" presId="urn:microsoft.com/office/officeart/2005/8/layout/hierarchy2"/>
    <dgm:cxn modelId="{46A2EE8A-AB44-4369-9768-21ED7F1E55EA}" type="presParOf" srcId="{D1E279A9-410A-4F40-B111-EF69F2E2D1EC}" destId="{E2F134D8-95BC-4C9C-A048-FDDAE3366FDA}" srcOrd="5" destOrd="0" presId="urn:microsoft.com/office/officeart/2005/8/layout/hierarchy2"/>
    <dgm:cxn modelId="{C23583BC-2283-4FAC-92B5-A874DE2A6A5F}" type="presParOf" srcId="{E2F134D8-95BC-4C9C-A048-FDDAE3366FDA}" destId="{79C3D24A-A647-4EBF-AABD-0596FE7E9214}" srcOrd="0" destOrd="0" presId="urn:microsoft.com/office/officeart/2005/8/layout/hierarchy2"/>
    <dgm:cxn modelId="{17A94FF2-F259-4FFC-B173-290265F38682}" type="presParOf" srcId="{E2F134D8-95BC-4C9C-A048-FDDAE3366FDA}" destId="{FCE3719E-B915-4277-88F3-24690269AB21}" srcOrd="1" destOrd="0" presId="urn:microsoft.com/office/officeart/2005/8/layout/hierarchy2"/>
    <dgm:cxn modelId="{D05F3A9A-CBD4-4A3E-A42E-A717CA459EFB}" type="presParOf" srcId="{D1E279A9-410A-4F40-B111-EF69F2E2D1EC}" destId="{19A20169-8978-412D-B407-6CAED7923B66}" srcOrd="6" destOrd="0" presId="urn:microsoft.com/office/officeart/2005/8/layout/hierarchy2"/>
    <dgm:cxn modelId="{0436AD35-1B12-499D-A247-E76566EDA1A1}" type="presParOf" srcId="{19A20169-8978-412D-B407-6CAED7923B66}" destId="{F13DE272-6059-4203-B0E9-3FA1D339133B}" srcOrd="0" destOrd="0" presId="urn:microsoft.com/office/officeart/2005/8/layout/hierarchy2"/>
    <dgm:cxn modelId="{8E4B0AA7-3612-43E4-8A16-5F3DFF209A1B}" type="presParOf" srcId="{D1E279A9-410A-4F40-B111-EF69F2E2D1EC}" destId="{788A577C-D6BD-4BA4-BCF2-22CFB5721D59}" srcOrd="7" destOrd="0" presId="urn:microsoft.com/office/officeart/2005/8/layout/hierarchy2"/>
    <dgm:cxn modelId="{4F7FC8DD-9853-4339-94E6-C594688C7A40}" type="presParOf" srcId="{788A577C-D6BD-4BA4-BCF2-22CFB5721D59}" destId="{1B6602B1-57B9-4D3B-98E7-FBCF7FDB0EC5}" srcOrd="0" destOrd="0" presId="urn:microsoft.com/office/officeart/2005/8/layout/hierarchy2"/>
    <dgm:cxn modelId="{D9EB455D-42F2-49F6-9BAE-F77E2D443DED}" type="presParOf" srcId="{788A577C-D6BD-4BA4-BCF2-22CFB5721D59}" destId="{DA70B63F-DA9F-4018-A9DE-613218053BF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FCA2F21-9E08-448E-BC9D-C4C5D678F3DD}" type="doc">
      <dgm:prSet loTypeId="urn:microsoft.com/office/officeart/2005/8/layout/arrow1" loCatId="relationship" qsTypeId="urn:microsoft.com/office/officeart/2005/8/quickstyle/3d3" qsCatId="3D" csTypeId="urn:microsoft.com/office/officeart/2005/8/colors/colorful1" csCatId="colorful" phldr="1"/>
      <dgm:spPr/>
      <dgm:t>
        <a:bodyPr/>
        <a:lstStyle/>
        <a:p>
          <a:endParaRPr lang="es-ES"/>
        </a:p>
      </dgm:t>
    </dgm:pt>
    <dgm:pt modelId="{41D90C6C-2228-4E5B-AC18-CDEB3FBF71C2}">
      <dgm:prSet phldrT="[Texto]"/>
      <dgm:spPr/>
      <dgm:t>
        <a:bodyPr/>
        <a:lstStyle/>
        <a:p>
          <a:r>
            <a:rPr lang="es-MX" dirty="0" smtClean="0"/>
            <a:t>Escuelas Normales Oficiales</a:t>
          </a:r>
          <a:endParaRPr lang="es-ES" dirty="0"/>
        </a:p>
      </dgm:t>
    </dgm:pt>
    <dgm:pt modelId="{01F22BCD-7759-4D41-8286-31A134D057FE}" type="parTrans" cxnId="{2CC976A4-FA00-4304-8FF6-064454650F74}">
      <dgm:prSet/>
      <dgm:spPr/>
      <dgm:t>
        <a:bodyPr/>
        <a:lstStyle/>
        <a:p>
          <a:endParaRPr lang="es-ES"/>
        </a:p>
      </dgm:t>
    </dgm:pt>
    <dgm:pt modelId="{166343F9-1CDA-449D-B4BB-CAE39FFDEF3C}" type="sibTrans" cxnId="{2CC976A4-FA00-4304-8FF6-064454650F74}">
      <dgm:prSet/>
      <dgm:spPr/>
      <dgm:t>
        <a:bodyPr/>
        <a:lstStyle/>
        <a:p>
          <a:endParaRPr lang="es-ES"/>
        </a:p>
      </dgm:t>
    </dgm:pt>
    <dgm:pt modelId="{94F74F80-BFE5-46EC-8E8A-30F7E5027BD7}">
      <dgm:prSet phldrT="[Texto]" custT="1"/>
      <dgm:spPr/>
      <dgm:t>
        <a:bodyPr/>
        <a:lstStyle/>
        <a:p>
          <a:r>
            <a:rPr lang="es-MX" sz="1800" b="1" dirty="0" smtClean="0"/>
            <a:t>Universidades Pedagógicas</a:t>
          </a:r>
          <a:endParaRPr lang="es-ES" sz="1800" b="1" dirty="0"/>
        </a:p>
      </dgm:t>
    </dgm:pt>
    <dgm:pt modelId="{FB5BF6B3-F5DA-4B44-B830-5DEEAEC2A144}" type="parTrans" cxnId="{D0DC049C-E4EF-4F79-A43D-225721C5936B}">
      <dgm:prSet/>
      <dgm:spPr/>
      <dgm:t>
        <a:bodyPr/>
        <a:lstStyle/>
        <a:p>
          <a:endParaRPr lang="es-ES"/>
        </a:p>
      </dgm:t>
    </dgm:pt>
    <dgm:pt modelId="{27C247F9-FBAD-40D8-97F1-9B6CD98B008E}" type="sibTrans" cxnId="{D0DC049C-E4EF-4F79-A43D-225721C5936B}">
      <dgm:prSet/>
      <dgm:spPr/>
      <dgm:t>
        <a:bodyPr/>
        <a:lstStyle/>
        <a:p>
          <a:endParaRPr lang="es-ES"/>
        </a:p>
      </dgm:t>
    </dgm:pt>
    <dgm:pt modelId="{123EA5E1-724D-4E0E-BF70-A151E49F5DB9}" type="pres">
      <dgm:prSet presAssocID="{8FCA2F21-9E08-448E-BC9D-C4C5D678F3DD}" presName="cycle" presStyleCnt="0">
        <dgm:presLayoutVars>
          <dgm:dir/>
          <dgm:resizeHandles val="exact"/>
        </dgm:presLayoutVars>
      </dgm:prSet>
      <dgm:spPr/>
      <dgm:t>
        <a:bodyPr/>
        <a:lstStyle/>
        <a:p>
          <a:endParaRPr lang="es-ES"/>
        </a:p>
      </dgm:t>
    </dgm:pt>
    <dgm:pt modelId="{8FD3681E-E8AF-46D8-B50F-9E8F933C506F}" type="pres">
      <dgm:prSet presAssocID="{41D90C6C-2228-4E5B-AC18-CDEB3FBF71C2}" presName="arrow" presStyleLbl="node1" presStyleIdx="0" presStyleCnt="2">
        <dgm:presLayoutVars>
          <dgm:bulletEnabled val="1"/>
        </dgm:presLayoutVars>
      </dgm:prSet>
      <dgm:spPr/>
      <dgm:t>
        <a:bodyPr/>
        <a:lstStyle/>
        <a:p>
          <a:endParaRPr lang="es-ES"/>
        </a:p>
      </dgm:t>
    </dgm:pt>
    <dgm:pt modelId="{581508ED-52FD-4541-AE04-B6E76C140A9C}" type="pres">
      <dgm:prSet presAssocID="{94F74F80-BFE5-46EC-8E8A-30F7E5027BD7}" presName="arrow" presStyleLbl="node1" presStyleIdx="1" presStyleCnt="2">
        <dgm:presLayoutVars>
          <dgm:bulletEnabled val="1"/>
        </dgm:presLayoutVars>
      </dgm:prSet>
      <dgm:spPr/>
      <dgm:t>
        <a:bodyPr/>
        <a:lstStyle/>
        <a:p>
          <a:endParaRPr lang="es-ES"/>
        </a:p>
      </dgm:t>
    </dgm:pt>
  </dgm:ptLst>
  <dgm:cxnLst>
    <dgm:cxn modelId="{D0DC049C-E4EF-4F79-A43D-225721C5936B}" srcId="{8FCA2F21-9E08-448E-BC9D-C4C5D678F3DD}" destId="{94F74F80-BFE5-46EC-8E8A-30F7E5027BD7}" srcOrd="1" destOrd="0" parTransId="{FB5BF6B3-F5DA-4B44-B830-5DEEAEC2A144}" sibTransId="{27C247F9-FBAD-40D8-97F1-9B6CD98B008E}"/>
    <dgm:cxn modelId="{59DEC0C1-3D83-4933-932F-2D3DBFC0B695}" type="presOf" srcId="{41D90C6C-2228-4E5B-AC18-CDEB3FBF71C2}" destId="{8FD3681E-E8AF-46D8-B50F-9E8F933C506F}" srcOrd="0" destOrd="0" presId="urn:microsoft.com/office/officeart/2005/8/layout/arrow1"/>
    <dgm:cxn modelId="{98FED875-C7C7-4A02-BF49-50C49B599F26}" type="presOf" srcId="{94F74F80-BFE5-46EC-8E8A-30F7E5027BD7}" destId="{581508ED-52FD-4541-AE04-B6E76C140A9C}" srcOrd="0" destOrd="0" presId="urn:microsoft.com/office/officeart/2005/8/layout/arrow1"/>
    <dgm:cxn modelId="{3F5DAFC3-601D-4DF6-9903-7942B615E8E8}" type="presOf" srcId="{8FCA2F21-9E08-448E-BC9D-C4C5D678F3DD}" destId="{123EA5E1-724D-4E0E-BF70-A151E49F5DB9}" srcOrd="0" destOrd="0" presId="urn:microsoft.com/office/officeart/2005/8/layout/arrow1"/>
    <dgm:cxn modelId="{2CC976A4-FA00-4304-8FF6-064454650F74}" srcId="{8FCA2F21-9E08-448E-BC9D-C4C5D678F3DD}" destId="{41D90C6C-2228-4E5B-AC18-CDEB3FBF71C2}" srcOrd="0" destOrd="0" parTransId="{01F22BCD-7759-4D41-8286-31A134D057FE}" sibTransId="{166343F9-1CDA-449D-B4BB-CAE39FFDEF3C}"/>
    <dgm:cxn modelId="{ABEB31A5-34A7-4B27-A84A-97B057D0EE0A}" type="presParOf" srcId="{123EA5E1-724D-4E0E-BF70-A151E49F5DB9}" destId="{8FD3681E-E8AF-46D8-B50F-9E8F933C506F}" srcOrd="0" destOrd="0" presId="urn:microsoft.com/office/officeart/2005/8/layout/arrow1"/>
    <dgm:cxn modelId="{5B4531B5-A74D-4037-A5C2-6F2010FCEE32}" type="presParOf" srcId="{123EA5E1-724D-4E0E-BF70-A151E49F5DB9}" destId="{581508ED-52FD-4541-AE04-B6E76C140A9C}"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1CE47CE-5456-4FAD-BC96-90482ABA9EDF}"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s-ES"/>
        </a:p>
      </dgm:t>
    </dgm:pt>
    <dgm:pt modelId="{51FE1EC8-C208-4287-B83F-A0D61106E190}">
      <dgm:prSet phldrT="[Texto]" custT="1"/>
      <dgm:spPr/>
      <dgm:t>
        <a:bodyPr/>
        <a:lstStyle/>
        <a:p>
          <a:r>
            <a:rPr lang="es-MX" sz="2000" dirty="0" smtClean="0"/>
            <a:t>SS</a:t>
          </a:r>
          <a:endParaRPr lang="es-ES" sz="2000" dirty="0"/>
        </a:p>
      </dgm:t>
    </dgm:pt>
    <dgm:pt modelId="{E15BEBDB-766C-4B74-B729-9872993E3D01}" type="parTrans" cxnId="{1FE68D07-136B-49C1-8D6B-A19766A66522}">
      <dgm:prSet/>
      <dgm:spPr/>
      <dgm:t>
        <a:bodyPr/>
        <a:lstStyle/>
        <a:p>
          <a:endParaRPr lang="es-ES" sz="1200"/>
        </a:p>
      </dgm:t>
    </dgm:pt>
    <dgm:pt modelId="{C237AF96-6354-4082-984B-B93901FDFF27}" type="sibTrans" cxnId="{1FE68D07-136B-49C1-8D6B-A19766A66522}">
      <dgm:prSet/>
      <dgm:spPr/>
      <dgm:t>
        <a:bodyPr/>
        <a:lstStyle/>
        <a:p>
          <a:endParaRPr lang="es-ES" sz="1200"/>
        </a:p>
      </dgm:t>
    </dgm:pt>
    <dgm:pt modelId="{DFA8B411-F355-4536-A8A6-CCC1208334EA}">
      <dgm:prSet phldrT="[Texto]" custT="1"/>
      <dgm:spPr/>
      <dgm:t>
        <a:bodyPr/>
        <a:lstStyle/>
        <a:p>
          <a:r>
            <a:rPr lang="es-MX" sz="2000" dirty="0" smtClean="0"/>
            <a:t>Esc. </a:t>
          </a:r>
          <a:r>
            <a:rPr lang="es-MX" sz="2000" dirty="0" err="1" smtClean="0"/>
            <a:t>Educ</a:t>
          </a:r>
          <a:r>
            <a:rPr lang="es-MX" sz="2000" dirty="0" smtClean="0"/>
            <a:t>. Básica</a:t>
          </a:r>
          <a:endParaRPr lang="es-ES" sz="2000" dirty="0"/>
        </a:p>
      </dgm:t>
    </dgm:pt>
    <dgm:pt modelId="{51C07834-D8AA-4540-813C-677118FB7297}" type="parTrans" cxnId="{5E3C7156-1B5C-4F49-AE3A-C3FC5C475B54}">
      <dgm:prSet/>
      <dgm:spPr/>
      <dgm:t>
        <a:bodyPr/>
        <a:lstStyle/>
        <a:p>
          <a:endParaRPr lang="es-ES" sz="1200"/>
        </a:p>
      </dgm:t>
    </dgm:pt>
    <dgm:pt modelId="{A678B108-FE3D-4C33-A55E-7E1865AC98B0}" type="sibTrans" cxnId="{5E3C7156-1B5C-4F49-AE3A-C3FC5C475B54}">
      <dgm:prSet/>
      <dgm:spPr/>
      <dgm:t>
        <a:bodyPr/>
        <a:lstStyle/>
        <a:p>
          <a:endParaRPr lang="es-ES" sz="1200"/>
        </a:p>
      </dgm:t>
    </dgm:pt>
    <dgm:pt modelId="{AC9961A6-4180-414F-ABA5-18B3EEBAB498}">
      <dgm:prSet phldrT="[Texto]" custT="1"/>
      <dgm:spPr/>
      <dgm:t>
        <a:bodyPr/>
        <a:lstStyle/>
        <a:p>
          <a:r>
            <a:rPr lang="es-MX" sz="2000" dirty="0" smtClean="0"/>
            <a:t>Aplica</a:t>
          </a:r>
          <a:endParaRPr lang="es-ES" sz="2000" dirty="0"/>
        </a:p>
      </dgm:t>
    </dgm:pt>
    <dgm:pt modelId="{257E389C-33F1-4320-8AA1-CE582138282F}" type="parTrans" cxnId="{29C25EFB-3306-4332-81EF-AF3624C1C68A}">
      <dgm:prSet/>
      <dgm:spPr/>
      <dgm:t>
        <a:bodyPr/>
        <a:lstStyle/>
        <a:p>
          <a:endParaRPr lang="es-ES" sz="1200"/>
        </a:p>
      </dgm:t>
    </dgm:pt>
    <dgm:pt modelId="{7D43AED5-296C-45A8-9027-4B26194C1376}" type="sibTrans" cxnId="{29C25EFB-3306-4332-81EF-AF3624C1C68A}">
      <dgm:prSet/>
      <dgm:spPr/>
      <dgm:t>
        <a:bodyPr/>
        <a:lstStyle/>
        <a:p>
          <a:endParaRPr lang="es-ES" sz="1200"/>
        </a:p>
      </dgm:t>
    </dgm:pt>
    <dgm:pt modelId="{C46F6C99-417E-44BE-8F99-187B75190DEB}" type="pres">
      <dgm:prSet presAssocID="{E1CE47CE-5456-4FAD-BC96-90482ABA9EDF}" presName="diagram" presStyleCnt="0">
        <dgm:presLayoutVars>
          <dgm:dir/>
          <dgm:resizeHandles val="exact"/>
        </dgm:presLayoutVars>
      </dgm:prSet>
      <dgm:spPr/>
      <dgm:t>
        <a:bodyPr/>
        <a:lstStyle/>
        <a:p>
          <a:endParaRPr lang="es-ES"/>
        </a:p>
      </dgm:t>
    </dgm:pt>
    <dgm:pt modelId="{D786051E-6D30-4180-B00E-67607B03B96E}" type="pres">
      <dgm:prSet presAssocID="{51FE1EC8-C208-4287-B83F-A0D61106E190}" presName="node" presStyleLbl="node1" presStyleIdx="0" presStyleCnt="3">
        <dgm:presLayoutVars>
          <dgm:bulletEnabled val="1"/>
        </dgm:presLayoutVars>
      </dgm:prSet>
      <dgm:spPr/>
      <dgm:t>
        <a:bodyPr/>
        <a:lstStyle/>
        <a:p>
          <a:endParaRPr lang="es-ES"/>
        </a:p>
      </dgm:t>
    </dgm:pt>
    <dgm:pt modelId="{7E600C31-B9A1-4509-B7B3-3808127E69F5}" type="pres">
      <dgm:prSet presAssocID="{C237AF96-6354-4082-984B-B93901FDFF27}" presName="sibTrans" presStyleCnt="0"/>
      <dgm:spPr/>
    </dgm:pt>
    <dgm:pt modelId="{0A0996B3-6831-4037-A48E-A22E6A5EC009}" type="pres">
      <dgm:prSet presAssocID="{DFA8B411-F355-4536-A8A6-CCC1208334EA}" presName="node" presStyleLbl="node1" presStyleIdx="1" presStyleCnt="3">
        <dgm:presLayoutVars>
          <dgm:bulletEnabled val="1"/>
        </dgm:presLayoutVars>
      </dgm:prSet>
      <dgm:spPr/>
      <dgm:t>
        <a:bodyPr/>
        <a:lstStyle/>
        <a:p>
          <a:endParaRPr lang="es-ES"/>
        </a:p>
      </dgm:t>
    </dgm:pt>
    <dgm:pt modelId="{0BA3AB10-E29A-441A-A764-E836D647B299}" type="pres">
      <dgm:prSet presAssocID="{A678B108-FE3D-4C33-A55E-7E1865AC98B0}" presName="sibTrans" presStyleCnt="0"/>
      <dgm:spPr/>
    </dgm:pt>
    <dgm:pt modelId="{52C88C23-9637-4BD1-A05D-F42DAF32A888}" type="pres">
      <dgm:prSet presAssocID="{AC9961A6-4180-414F-ABA5-18B3EEBAB498}" presName="node" presStyleLbl="node1" presStyleIdx="2" presStyleCnt="3">
        <dgm:presLayoutVars>
          <dgm:bulletEnabled val="1"/>
        </dgm:presLayoutVars>
      </dgm:prSet>
      <dgm:spPr/>
      <dgm:t>
        <a:bodyPr/>
        <a:lstStyle/>
        <a:p>
          <a:endParaRPr lang="es-ES"/>
        </a:p>
      </dgm:t>
    </dgm:pt>
  </dgm:ptLst>
  <dgm:cxnLst>
    <dgm:cxn modelId="{5E3C7156-1B5C-4F49-AE3A-C3FC5C475B54}" srcId="{E1CE47CE-5456-4FAD-BC96-90482ABA9EDF}" destId="{DFA8B411-F355-4536-A8A6-CCC1208334EA}" srcOrd="1" destOrd="0" parTransId="{51C07834-D8AA-4540-813C-677118FB7297}" sibTransId="{A678B108-FE3D-4C33-A55E-7E1865AC98B0}"/>
    <dgm:cxn modelId="{04D74AC3-F648-40FB-A847-8538C9ACB089}" type="presOf" srcId="{51FE1EC8-C208-4287-B83F-A0D61106E190}" destId="{D786051E-6D30-4180-B00E-67607B03B96E}" srcOrd="0" destOrd="0" presId="urn:microsoft.com/office/officeart/2005/8/layout/default"/>
    <dgm:cxn modelId="{502BDCB3-1B00-488E-BE47-CC854C00A500}" type="presOf" srcId="{DFA8B411-F355-4536-A8A6-CCC1208334EA}" destId="{0A0996B3-6831-4037-A48E-A22E6A5EC009}" srcOrd="0" destOrd="0" presId="urn:microsoft.com/office/officeart/2005/8/layout/default"/>
    <dgm:cxn modelId="{1FE68D07-136B-49C1-8D6B-A19766A66522}" srcId="{E1CE47CE-5456-4FAD-BC96-90482ABA9EDF}" destId="{51FE1EC8-C208-4287-B83F-A0D61106E190}" srcOrd="0" destOrd="0" parTransId="{E15BEBDB-766C-4B74-B729-9872993E3D01}" sibTransId="{C237AF96-6354-4082-984B-B93901FDFF27}"/>
    <dgm:cxn modelId="{727DA9F4-CD46-4C30-941A-8531501E35F2}" type="presOf" srcId="{E1CE47CE-5456-4FAD-BC96-90482ABA9EDF}" destId="{C46F6C99-417E-44BE-8F99-187B75190DEB}" srcOrd="0" destOrd="0" presId="urn:microsoft.com/office/officeart/2005/8/layout/default"/>
    <dgm:cxn modelId="{2DCD72AA-7980-4DC3-8031-7A4DB58185FC}" type="presOf" srcId="{AC9961A6-4180-414F-ABA5-18B3EEBAB498}" destId="{52C88C23-9637-4BD1-A05D-F42DAF32A888}" srcOrd="0" destOrd="0" presId="urn:microsoft.com/office/officeart/2005/8/layout/default"/>
    <dgm:cxn modelId="{29C25EFB-3306-4332-81EF-AF3624C1C68A}" srcId="{E1CE47CE-5456-4FAD-BC96-90482ABA9EDF}" destId="{AC9961A6-4180-414F-ABA5-18B3EEBAB498}" srcOrd="2" destOrd="0" parTransId="{257E389C-33F1-4320-8AA1-CE582138282F}" sibTransId="{7D43AED5-296C-45A8-9027-4B26194C1376}"/>
    <dgm:cxn modelId="{E6B099B2-3E2B-47A2-A40C-0CE4917FFCA7}" type="presParOf" srcId="{C46F6C99-417E-44BE-8F99-187B75190DEB}" destId="{D786051E-6D30-4180-B00E-67607B03B96E}" srcOrd="0" destOrd="0" presId="urn:microsoft.com/office/officeart/2005/8/layout/default"/>
    <dgm:cxn modelId="{38B557BD-E94E-4CB4-96CB-900D4A0AA066}" type="presParOf" srcId="{C46F6C99-417E-44BE-8F99-187B75190DEB}" destId="{7E600C31-B9A1-4509-B7B3-3808127E69F5}" srcOrd="1" destOrd="0" presId="urn:microsoft.com/office/officeart/2005/8/layout/default"/>
    <dgm:cxn modelId="{1EA2634F-809F-4188-86E8-72E7D2B4AD86}" type="presParOf" srcId="{C46F6C99-417E-44BE-8F99-187B75190DEB}" destId="{0A0996B3-6831-4037-A48E-A22E6A5EC009}" srcOrd="2" destOrd="0" presId="urn:microsoft.com/office/officeart/2005/8/layout/default"/>
    <dgm:cxn modelId="{B1253140-BBE9-4764-B344-0611A485AB73}" type="presParOf" srcId="{C46F6C99-417E-44BE-8F99-187B75190DEB}" destId="{0BA3AB10-E29A-441A-A764-E836D647B299}" srcOrd="3" destOrd="0" presId="urn:microsoft.com/office/officeart/2005/8/layout/default"/>
    <dgm:cxn modelId="{B1CA35CE-AC64-413B-A05F-063BBEA2A2F3}" type="presParOf" srcId="{C46F6C99-417E-44BE-8F99-187B75190DEB}" destId="{52C88C23-9637-4BD1-A05D-F42DAF32A888}"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C8F201B-0322-48A9-9CE3-65432B96D557}" type="doc">
      <dgm:prSet loTypeId="urn:microsoft.com/office/officeart/2005/8/layout/default" loCatId="list" qsTypeId="urn:microsoft.com/office/officeart/2005/8/quickstyle/3d9" qsCatId="3D" csTypeId="urn:microsoft.com/office/officeart/2005/8/colors/accent1_2" csCatId="accent1" phldr="1"/>
      <dgm:spPr/>
      <dgm:t>
        <a:bodyPr/>
        <a:lstStyle/>
        <a:p>
          <a:endParaRPr lang="es-ES"/>
        </a:p>
      </dgm:t>
    </dgm:pt>
    <dgm:pt modelId="{F4609F4E-5E46-4599-B5F6-823A60225951}">
      <dgm:prSet phldrT="[Texto]"/>
      <dgm:spPr/>
      <dgm:t>
        <a:bodyPr/>
        <a:lstStyle/>
        <a:p>
          <a:r>
            <a:rPr lang="es-MX" b="1" dirty="0" smtClean="0"/>
            <a:t>SS</a:t>
          </a:r>
          <a:endParaRPr lang="es-ES" b="1" dirty="0"/>
        </a:p>
      </dgm:t>
    </dgm:pt>
    <dgm:pt modelId="{4640D410-391C-4436-981B-CD9C1EBF731D}" type="parTrans" cxnId="{90BA3E8F-46C5-44B6-88E4-3EBAF66F6A31}">
      <dgm:prSet/>
      <dgm:spPr/>
      <dgm:t>
        <a:bodyPr/>
        <a:lstStyle/>
        <a:p>
          <a:endParaRPr lang="es-ES" b="1"/>
        </a:p>
      </dgm:t>
    </dgm:pt>
    <dgm:pt modelId="{2C421490-5A01-430D-BABC-AE6ADB5269FD}" type="sibTrans" cxnId="{90BA3E8F-46C5-44B6-88E4-3EBAF66F6A31}">
      <dgm:prSet/>
      <dgm:spPr/>
      <dgm:t>
        <a:bodyPr/>
        <a:lstStyle/>
        <a:p>
          <a:endParaRPr lang="es-ES" b="1"/>
        </a:p>
      </dgm:t>
    </dgm:pt>
    <dgm:pt modelId="{9EF91B1E-82D4-432B-B6CF-B8E6EAD0D64E}">
      <dgm:prSet phldrT="[Texto]"/>
      <dgm:spPr/>
      <dgm:t>
        <a:bodyPr/>
        <a:lstStyle/>
        <a:p>
          <a:r>
            <a:rPr lang="es-MX" b="1" dirty="0" smtClean="0"/>
            <a:t>Diverso</a:t>
          </a:r>
          <a:endParaRPr lang="es-ES" b="1" dirty="0"/>
        </a:p>
      </dgm:t>
    </dgm:pt>
    <dgm:pt modelId="{ADC2B799-D307-4BC6-9471-D4407BE12F04}" type="parTrans" cxnId="{F4342524-4DB4-4B33-B256-F09F6BCE5FAC}">
      <dgm:prSet/>
      <dgm:spPr/>
      <dgm:t>
        <a:bodyPr/>
        <a:lstStyle/>
        <a:p>
          <a:endParaRPr lang="es-ES" b="1"/>
        </a:p>
      </dgm:t>
    </dgm:pt>
    <dgm:pt modelId="{9F2EE7FD-00C9-4A30-B039-9042F24F7669}" type="sibTrans" cxnId="{F4342524-4DB4-4B33-B256-F09F6BCE5FAC}">
      <dgm:prSet/>
      <dgm:spPr/>
      <dgm:t>
        <a:bodyPr/>
        <a:lstStyle/>
        <a:p>
          <a:endParaRPr lang="es-ES" b="1"/>
        </a:p>
      </dgm:t>
    </dgm:pt>
    <dgm:pt modelId="{EB78C1FF-5DCE-4DC2-836F-CC318675C61C}">
      <dgm:prSet phldrT="[Texto]"/>
      <dgm:spPr/>
      <dgm:t>
        <a:bodyPr/>
        <a:lstStyle/>
        <a:p>
          <a:r>
            <a:rPr lang="es-MX" b="1" dirty="0" smtClean="0"/>
            <a:t>No aplica</a:t>
          </a:r>
          <a:endParaRPr lang="es-ES" b="1" dirty="0"/>
        </a:p>
      </dgm:t>
    </dgm:pt>
    <dgm:pt modelId="{BC3C7EAA-FC15-4B7B-A55B-1B062DEF51BF}" type="parTrans" cxnId="{A989CD30-36CB-4DE3-B233-7C0775D2A6D5}">
      <dgm:prSet/>
      <dgm:spPr/>
      <dgm:t>
        <a:bodyPr/>
        <a:lstStyle/>
        <a:p>
          <a:endParaRPr lang="es-ES" b="1"/>
        </a:p>
      </dgm:t>
    </dgm:pt>
    <dgm:pt modelId="{4A9A5649-7622-43E0-9202-19ADBA935082}" type="sibTrans" cxnId="{A989CD30-36CB-4DE3-B233-7C0775D2A6D5}">
      <dgm:prSet/>
      <dgm:spPr/>
      <dgm:t>
        <a:bodyPr/>
        <a:lstStyle/>
        <a:p>
          <a:endParaRPr lang="es-ES" b="1"/>
        </a:p>
      </dgm:t>
    </dgm:pt>
    <dgm:pt modelId="{F2D1C5B8-8660-4ACD-AB38-9BCC2B158FDF}" type="pres">
      <dgm:prSet presAssocID="{8C8F201B-0322-48A9-9CE3-65432B96D557}" presName="diagram" presStyleCnt="0">
        <dgm:presLayoutVars>
          <dgm:dir/>
          <dgm:resizeHandles val="exact"/>
        </dgm:presLayoutVars>
      </dgm:prSet>
      <dgm:spPr/>
      <dgm:t>
        <a:bodyPr/>
        <a:lstStyle/>
        <a:p>
          <a:endParaRPr lang="es-ES"/>
        </a:p>
      </dgm:t>
    </dgm:pt>
    <dgm:pt modelId="{8123BAAD-7FD2-42CD-8CBF-695392D4CACD}" type="pres">
      <dgm:prSet presAssocID="{F4609F4E-5E46-4599-B5F6-823A60225951}" presName="node" presStyleLbl="node1" presStyleIdx="0" presStyleCnt="3">
        <dgm:presLayoutVars>
          <dgm:bulletEnabled val="1"/>
        </dgm:presLayoutVars>
      </dgm:prSet>
      <dgm:spPr/>
      <dgm:t>
        <a:bodyPr/>
        <a:lstStyle/>
        <a:p>
          <a:endParaRPr lang="es-ES"/>
        </a:p>
      </dgm:t>
    </dgm:pt>
    <dgm:pt modelId="{148A2666-BA73-4813-B6D1-05533F3020AD}" type="pres">
      <dgm:prSet presAssocID="{2C421490-5A01-430D-BABC-AE6ADB5269FD}" presName="sibTrans" presStyleCnt="0"/>
      <dgm:spPr/>
    </dgm:pt>
    <dgm:pt modelId="{4D9D2729-AB54-474C-BAD7-69FBA54DEC53}" type="pres">
      <dgm:prSet presAssocID="{9EF91B1E-82D4-432B-B6CF-B8E6EAD0D64E}" presName="node" presStyleLbl="node1" presStyleIdx="1" presStyleCnt="3">
        <dgm:presLayoutVars>
          <dgm:bulletEnabled val="1"/>
        </dgm:presLayoutVars>
      </dgm:prSet>
      <dgm:spPr/>
      <dgm:t>
        <a:bodyPr/>
        <a:lstStyle/>
        <a:p>
          <a:endParaRPr lang="es-ES"/>
        </a:p>
      </dgm:t>
    </dgm:pt>
    <dgm:pt modelId="{CEDDE99B-2F59-4DE1-98F9-F3D0744F0832}" type="pres">
      <dgm:prSet presAssocID="{9F2EE7FD-00C9-4A30-B039-9042F24F7669}" presName="sibTrans" presStyleCnt="0"/>
      <dgm:spPr/>
    </dgm:pt>
    <dgm:pt modelId="{3214083E-7020-4166-9181-98BCAE61079E}" type="pres">
      <dgm:prSet presAssocID="{EB78C1FF-5DCE-4DC2-836F-CC318675C61C}" presName="node" presStyleLbl="node1" presStyleIdx="2" presStyleCnt="3">
        <dgm:presLayoutVars>
          <dgm:bulletEnabled val="1"/>
        </dgm:presLayoutVars>
      </dgm:prSet>
      <dgm:spPr/>
      <dgm:t>
        <a:bodyPr/>
        <a:lstStyle/>
        <a:p>
          <a:endParaRPr lang="es-ES"/>
        </a:p>
      </dgm:t>
    </dgm:pt>
  </dgm:ptLst>
  <dgm:cxnLst>
    <dgm:cxn modelId="{B13E3490-1715-4F3A-A9F1-817DF7982E6C}" type="presOf" srcId="{EB78C1FF-5DCE-4DC2-836F-CC318675C61C}" destId="{3214083E-7020-4166-9181-98BCAE61079E}" srcOrd="0" destOrd="0" presId="urn:microsoft.com/office/officeart/2005/8/layout/default"/>
    <dgm:cxn modelId="{25447790-523A-46AB-B17D-5ADCDFE1CCC5}" type="presOf" srcId="{8C8F201B-0322-48A9-9CE3-65432B96D557}" destId="{F2D1C5B8-8660-4ACD-AB38-9BCC2B158FDF}" srcOrd="0" destOrd="0" presId="urn:microsoft.com/office/officeart/2005/8/layout/default"/>
    <dgm:cxn modelId="{742C72F8-A6B7-4A1D-BBD1-F5F1695542CE}" type="presOf" srcId="{9EF91B1E-82D4-432B-B6CF-B8E6EAD0D64E}" destId="{4D9D2729-AB54-474C-BAD7-69FBA54DEC53}" srcOrd="0" destOrd="0" presId="urn:microsoft.com/office/officeart/2005/8/layout/default"/>
    <dgm:cxn modelId="{90BA3E8F-46C5-44B6-88E4-3EBAF66F6A31}" srcId="{8C8F201B-0322-48A9-9CE3-65432B96D557}" destId="{F4609F4E-5E46-4599-B5F6-823A60225951}" srcOrd="0" destOrd="0" parTransId="{4640D410-391C-4436-981B-CD9C1EBF731D}" sibTransId="{2C421490-5A01-430D-BABC-AE6ADB5269FD}"/>
    <dgm:cxn modelId="{BB00A789-36D0-42A0-88CE-B93FE5A5D751}" type="presOf" srcId="{F4609F4E-5E46-4599-B5F6-823A60225951}" destId="{8123BAAD-7FD2-42CD-8CBF-695392D4CACD}" srcOrd="0" destOrd="0" presId="urn:microsoft.com/office/officeart/2005/8/layout/default"/>
    <dgm:cxn modelId="{F4342524-4DB4-4B33-B256-F09F6BCE5FAC}" srcId="{8C8F201B-0322-48A9-9CE3-65432B96D557}" destId="{9EF91B1E-82D4-432B-B6CF-B8E6EAD0D64E}" srcOrd="1" destOrd="0" parTransId="{ADC2B799-D307-4BC6-9471-D4407BE12F04}" sibTransId="{9F2EE7FD-00C9-4A30-B039-9042F24F7669}"/>
    <dgm:cxn modelId="{A989CD30-36CB-4DE3-B233-7C0775D2A6D5}" srcId="{8C8F201B-0322-48A9-9CE3-65432B96D557}" destId="{EB78C1FF-5DCE-4DC2-836F-CC318675C61C}" srcOrd="2" destOrd="0" parTransId="{BC3C7EAA-FC15-4B7B-A55B-1B062DEF51BF}" sibTransId="{4A9A5649-7622-43E0-9202-19ADBA935082}"/>
    <dgm:cxn modelId="{9F1AAAF7-88E4-4E43-A827-F97AD2F3C651}" type="presParOf" srcId="{F2D1C5B8-8660-4ACD-AB38-9BCC2B158FDF}" destId="{8123BAAD-7FD2-42CD-8CBF-695392D4CACD}" srcOrd="0" destOrd="0" presId="urn:microsoft.com/office/officeart/2005/8/layout/default"/>
    <dgm:cxn modelId="{2CB85D5D-20EC-4820-9FE5-AA20E8D3976D}" type="presParOf" srcId="{F2D1C5B8-8660-4ACD-AB38-9BCC2B158FDF}" destId="{148A2666-BA73-4813-B6D1-05533F3020AD}" srcOrd="1" destOrd="0" presId="urn:microsoft.com/office/officeart/2005/8/layout/default"/>
    <dgm:cxn modelId="{7DD1A310-794B-48F3-982A-C6B0083366BE}" type="presParOf" srcId="{F2D1C5B8-8660-4ACD-AB38-9BCC2B158FDF}" destId="{4D9D2729-AB54-474C-BAD7-69FBA54DEC53}" srcOrd="2" destOrd="0" presId="urn:microsoft.com/office/officeart/2005/8/layout/default"/>
    <dgm:cxn modelId="{3A1E38D1-AF02-4930-B956-46D9B4D8EF64}" type="presParOf" srcId="{F2D1C5B8-8660-4ACD-AB38-9BCC2B158FDF}" destId="{CEDDE99B-2F59-4DE1-98F9-F3D0744F0832}" srcOrd="3" destOrd="0" presId="urn:microsoft.com/office/officeart/2005/8/layout/default"/>
    <dgm:cxn modelId="{A591FB08-65AE-4881-AB33-F0B9E252DC66}" type="presParOf" srcId="{F2D1C5B8-8660-4ACD-AB38-9BCC2B158FDF}" destId="{3214083E-7020-4166-9181-98BCAE61079E}" srcOrd="4"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22EAF2B-4D53-4B46-8B4E-44FCF47D465C}" type="doc">
      <dgm:prSet loTypeId="urn:microsoft.com/office/officeart/2005/8/layout/default" loCatId="list" qsTypeId="urn:microsoft.com/office/officeart/2005/8/quickstyle/3d3" qsCatId="3D" csTypeId="urn:microsoft.com/office/officeart/2005/8/colors/colorful3" csCatId="colorful" phldr="1"/>
      <dgm:spPr/>
      <dgm:t>
        <a:bodyPr/>
        <a:lstStyle/>
        <a:p>
          <a:endParaRPr lang="es-ES"/>
        </a:p>
      </dgm:t>
    </dgm:pt>
    <dgm:pt modelId="{90C270C7-4D0C-4AE4-A28F-DF1E083D9A79}">
      <dgm:prSet phldrT="[Texto]" custT="1"/>
      <dgm:spPr/>
      <dgm:t>
        <a:bodyPr/>
        <a:lstStyle/>
        <a:p>
          <a:r>
            <a:rPr lang="es-MX" sz="2000" b="1" dirty="0" smtClean="0"/>
            <a:t>Constancia parcial de horas de SS</a:t>
          </a:r>
          <a:endParaRPr lang="es-ES" sz="2000" b="1" dirty="0"/>
        </a:p>
      </dgm:t>
    </dgm:pt>
    <dgm:pt modelId="{0B91F678-B439-4D7A-92A6-AE6FE135CF21}" type="parTrans" cxnId="{877E5A00-DA23-49FC-82CE-443FBE91956F}">
      <dgm:prSet/>
      <dgm:spPr/>
      <dgm:t>
        <a:bodyPr/>
        <a:lstStyle/>
        <a:p>
          <a:endParaRPr lang="es-ES"/>
        </a:p>
      </dgm:t>
    </dgm:pt>
    <dgm:pt modelId="{AFFC1EAF-875D-41FD-A556-E966C889AB73}" type="sibTrans" cxnId="{877E5A00-DA23-49FC-82CE-443FBE91956F}">
      <dgm:prSet/>
      <dgm:spPr/>
      <dgm:t>
        <a:bodyPr/>
        <a:lstStyle/>
        <a:p>
          <a:endParaRPr lang="es-ES"/>
        </a:p>
      </dgm:t>
    </dgm:pt>
    <dgm:pt modelId="{53514564-2824-40B4-875B-E3A21E31023C}" type="pres">
      <dgm:prSet presAssocID="{622EAF2B-4D53-4B46-8B4E-44FCF47D465C}" presName="diagram" presStyleCnt="0">
        <dgm:presLayoutVars>
          <dgm:dir/>
          <dgm:resizeHandles val="exact"/>
        </dgm:presLayoutVars>
      </dgm:prSet>
      <dgm:spPr/>
      <dgm:t>
        <a:bodyPr/>
        <a:lstStyle/>
        <a:p>
          <a:endParaRPr lang="es-ES"/>
        </a:p>
      </dgm:t>
    </dgm:pt>
    <dgm:pt modelId="{66181049-6DF3-4053-964A-F66A4B44682C}" type="pres">
      <dgm:prSet presAssocID="{90C270C7-4D0C-4AE4-A28F-DF1E083D9A79}" presName="node" presStyleLbl="node1" presStyleIdx="0" presStyleCnt="1" custScaleX="767041">
        <dgm:presLayoutVars>
          <dgm:bulletEnabled val="1"/>
        </dgm:presLayoutVars>
      </dgm:prSet>
      <dgm:spPr/>
      <dgm:t>
        <a:bodyPr/>
        <a:lstStyle/>
        <a:p>
          <a:endParaRPr lang="es-ES"/>
        </a:p>
      </dgm:t>
    </dgm:pt>
  </dgm:ptLst>
  <dgm:cxnLst>
    <dgm:cxn modelId="{062B5A8C-9CC5-40B5-A28F-7A6A21875CE3}" type="presOf" srcId="{90C270C7-4D0C-4AE4-A28F-DF1E083D9A79}" destId="{66181049-6DF3-4053-964A-F66A4B44682C}" srcOrd="0" destOrd="0" presId="urn:microsoft.com/office/officeart/2005/8/layout/default"/>
    <dgm:cxn modelId="{C4F201DF-B1AB-4AED-B375-E5A8CC27D800}" type="presOf" srcId="{622EAF2B-4D53-4B46-8B4E-44FCF47D465C}" destId="{53514564-2824-40B4-875B-E3A21E31023C}" srcOrd="0" destOrd="0" presId="urn:microsoft.com/office/officeart/2005/8/layout/default"/>
    <dgm:cxn modelId="{877E5A00-DA23-49FC-82CE-443FBE91956F}" srcId="{622EAF2B-4D53-4B46-8B4E-44FCF47D465C}" destId="{90C270C7-4D0C-4AE4-A28F-DF1E083D9A79}" srcOrd="0" destOrd="0" parTransId="{0B91F678-B439-4D7A-92A6-AE6FE135CF21}" sibTransId="{AFFC1EAF-875D-41FD-A556-E966C889AB73}"/>
    <dgm:cxn modelId="{B919509D-7409-48BC-A06F-A4287D59182B}" type="presParOf" srcId="{53514564-2824-40B4-875B-E3A21E31023C}" destId="{66181049-6DF3-4053-964A-F66A4B44682C}" srcOrd="0" destOrd="0" presId="urn:microsoft.com/office/officeart/2005/8/layout/defaul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B0910FA-8DC8-4F10-8ACC-05603561F5B5}" type="doc">
      <dgm:prSet loTypeId="urn:microsoft.com/office/officeart/2005/8/layout/vList6" loCatId="list" qsTypeId="urn:microsoft.com/office/officeart/2005/8/quickstyle/3d3" qsCatId="3D" csTypeId="urn:microsoft.com/office/officeart/2005/8/colors/colorful2" csCatId="colorful" phldr="1"/>
      <dgm:spPr/>
      <dgm:t>
        <a:bodyPr/>
        <a:lstStyle/>
        <a:p>
          <a:endParaRPr lang="es-ES"/>
        </a:p>
      </dgm:t>
    </dgm:pt>
    <dgm:pt modelId="{EC4DACD1-92A1-4C6A-BC26-A7E7BE304CCC}">
      <dgm:prSet phldrT="[Texto]"/>
      <dgm:spPr/>
      <dgm:t>
        <a:bodyPr/>
        <a:lstStyle/>
        <a:p>
          <a:r>
            <a:rPr lang="es-MX" dirty="0" smtClean="0"/>
            <a:t>Servicio Social Universitario</a:t>
          </a:r>
          <a:endParaRPr lang="es-ES" dirty="0"/>
        </a:p>
      </dgm:t>
    </dgm:pt>
    <dgm:pt modelId="{D799014D-9A5F-47F9-B5DE-CC8DB9CC5ED5}" type="parTrans" cxnId="{10EC79E3-75F4-4587-9ADF-CFD0B33DB8DD}">
      <dgm:prSet/>
      <dgm:spPr/>
      <dgm:t>
        <a:bodyPr/>
        <a:lstStyle/>
        <a:p>
          <a:endParaRPr lang="es-ES"/>
        </a:p>
      </dgm:t>
    </dgm:pt>
    <dgm:pt modelId="{D61EFD86-5512-4BFC-ADEC-B97B944F52C7}" type="sibTrans" cxnId="{10EC79E3-75F4-4587-9ADF-CFD0B33DB8DD}">
      <dgm:prSet/>
      <dgm:spPr/>
      <dgm:t>
        <a:bodyPr/>
        <a:lstStyle/>
        <a:p>
          <a:endParaRPr lang="es-ES"/>
        </a:p>
      </dgm:t>
    </dgm:pt>
    <dgm:pt modelId="{98CC0664-BBC6-441C-A012-83935620C8F0}">
      <dgm:prSet phldrT="[Texto]"/>
      <dgm:spPr/>
      <dgm:t>
        <a:bodyPr/>
        <a:lstStyle/>
        <a:p>
          <a:r>
            <a:rPr lang="es-MX" dirty="0" smtClean="0"/>
            <a:t>Característica clave: regulación interna</a:t>
          </a:r>
          <a:endParaRPr lang="es-ES" dirty="0"/>
        </a:p>
      </dgm:t>
    </dgm:pt>
    <dgm:pt modelId="{806D96DD-0156-44DE-871B-5E8D0EF8C0C9}" type="parTrans" cxnId="{C2EB8569-4321-488F-92C7-0564F7208B11}">
      <dgm:prSet/>
      <dgm:spPr/>
      <dgm:t>
        <a:bodyPr/>
        <a:lstStyle/>
        <a:p>
          <a:endParaRPr lang="es-ES"/>
        </a:p>
      </dgm:t>
    </dgm:pt>
    <dgm:pt modelId="{467828E1-4E27-49D7-8D79-51413480B600}" type="sibTrans" cxnId="{C2EB8569-4321-488F-92C7-0564F7208B11}">
      <dgm:prSet/>
      <dgm:spPr/>
      <dgm:t>
        <a:bodyPr/>
        <a:lstStyle/>
        <a:p>
          <a:endParaRPr lang="es-ES"/>
        </a:p>
      </dgm:t>
    </dgm:pt>
    <dgm:pt modelId="{E64FF7C5-E3A7-4668-A02F-BB934923264E}">
      <dgm:prSet phldrT="[Texto]"/>
      <dgm:spPr/>
      <dgm:t>
        <a:bodyPr/>
        <a:lstStyle/>
        <a:p>
          <a:r>
            <a:rPr lang="es-MX" dirty="0" smtClean="0"/>
            <a:t>Objetivos: diversos</a:t>
          </a:r>
          <a:endParaRPr lang="es-ES" dirty="0"/>
        </a:p>
      </dgm:t>
    </dgm:pt>
    <dgm:pt modelId="{E99579D1-73E2-49BC-8D27-CA489FE7004D}" type="parTrans" cxnId="{B3EDCDC1-60BD-4591-A221-9DB13EFF9614}">
      <dgm:prSet/>
      <dgm:spPr/>
      <dgm:t>
        <a:bodyPr/>
        <a:lstStyle/>
        <a:p>
          <a:endParaRPr lang="es-ES"/>
        </a:p>
      </dgm:t>
    </dgm:pt>
    <dgm:pt modelId="{0AD46E8A-63B0-405E-8270-F68B589DC138}" type="sibTrans" cxnId="{B3EDCDC1-60BD-4591-A221-9DB13EFF9614}">
      <dgm:prSet/>
      <dgm:spPr/>
      <dgm:t>
        <a:bodyPr/>
        <a:lstStyle/>
        <a:p>
          <a:endParaRPr lang="es-ES"/>
        </a:p>
      </dgm:t>
    </dgm:pt>
    <dgm:pt modelId="{AC52C964-3977-4BF8-B6F0-7BBEEC0FC33F}">
      <dgm:prSet phldrT="[Texto]"/>
      <dgm:spPr/>
      <dgm:t>
        <a:bodyPr/>
        <a:lstStyle/>
        <a:p>
          <a:r>
            <a:rPr lang="es-MX" dirty="0" smtClean="0"/>
            <a:t>Característica clave: regulación federal e interna</a:t>
          </a:r>
          <a:endParaRPr lang="es-ES" dirty="0"/>
        </a:p>
      </dgm:t>
    </dgm:pt>
    <dgm:pt modelId="{2FB9A0BF-D2C5-4DC3-B26B-DC5085CB05B2}" type="parTrans" cxnId="{38F806C2-D0BE-4DAF-A298-288B92FC97FD}">
      <dgm:prSet/>
      <dgm:spPr/>
      <dgm:t>
        <a:bodyPr/>
        <a:lstStyle/>
        <a:p>
          <a:endParaRPr lang="es-ES"/>
        </a:p>
      </dgm:t>
    </dgm:pt>
    <dgm:pt modelId="{6101E54E-4C11-42C9-BE74-EA47D5566A4D}" type="sibTrans" cxnId="{38F806C2-D0BE-4DAF-A298-288B92FC97FD}">
      <dgm:prSet/>
      <dgm:spPr/>
      <dgm:t>
        <a:bodyPr/>
        <a:lstStyle/>
        <a:p>
          <a:endParaRPr lang="es-ES"/>
        </a:p>
      </dgm:t>
    </dgm:pt>
    <dgm:pt modelId="{8473FA68-C48B-4514-BE75-24630924FC73}">
      <dgm:prSet phldrT="[Texto]"/>
      <dgm:spPr/>
      <dgm:t>
        <a:bodyPr/>
        <a:lstStyle/>
        <a:p>
          <a:r>
            <a:rPr lang="es-MX" dirty="0" smtClean="0"/>
            <a:t>Voluntariado</a:t>
          </a:r>
          <a:endParaRPr lang="es-ES" dirty="0"/>
        </a:p>
      </dgm:t>
    </dgm:pt>
    <dgm:pt modelId="{57ACDEED-6DC1-45A9-A862-C397E1663297}" type="parTrans" cxnId="{4E9909C0-AF52-406C-B3CE-1D80CE837960}">
      <dgm:prSet/>
      <dgm:spPr/>
      <dgm:t>
        <a:bodyPr/>
        <a:lstStyle/>
        <a:p>
          <a:endParaRPr lang="es-ES"/>
        </a:p>
      </dgm:t>
    </dgm:pt>
    <dgm:pt modelId="{FFE3232A-0981-43E1-83AC-2986BF17523F}" type="sibTrans" cxnId="{4E9909C0-AF52-406C-B3CE-1D80CE837960}">
      <dgm:prSet/>
      <dgm:spPr/>
      <dgm:t>
        <a:bodyPr/>
        <a:lstStyle/>
        <a:p>
          <a:endParaRPr lang="es-ES"/>
        </a:p>
      </dgm:t>
    </dgm:pt>
    <dgm:pt modelId="{54C32BBA-78F6-4E5B-9808-7D4DC93158B4}">
      <dgm:prSet phldrT="[Texto]"/>
      <dgm:spPr/>
      <dgm:t>
        <a:bodyPr/>
        <a:lstStyle/>
        <a:p>
          <a:r>
            <a:rPr lang="es-MX" smtClean="0"/>
            <a:t>Servicio Social Profesional o Constitucional</a:t>
          </a:r>
          <a:endParaRPr lang="es-ES" dirty="0"/>
        </a:p>
      </dgm:t>
    </dgm:pt>
    <dgm:pt modelId="{153314D5-0FD6-416B-89D6-ABA5DD19D451}" type="parTrans" cxnId="{68F7EB57-D0CA-4F4E-9997-E66DE61A337F}">
      <dgm:prSet/>
      <dgm:spPr/>
      <dgm:t>
        <a:bodyPr/>
        <a:lstStyle/>
        <a:p>
          <a:endParaRPr lang="es-ES"/>
        </a:p>
      </dgm:t>
    </dgm:pt>
    <dgm:pt modelId="{15AC9991-FEE7-454B-AC8D-51EC59DE741E}" type="sibTrans" cxnId="{68F7EB57-D0CA-4F4E-9997-E66DE61A337F}">
      <dgm:prSet/>
      <dgm:spPr/>
      <dgm:t>
        <a:bodyPr/>
        <a:lstStyle/>
        <a:p>
          <a:endParaRPr lang="es-ES"/>
        </a:p>
      </dgm:t>
    </dgm:pt>
    <dgm:pt modelId="{F88B894E-DF99-4A8D-BB8C-71E5742073F1}">
      <dgm:prSet phldrT="[Texto]"/>
      <dgm:spPr/>
      <dgm:t>
        <a:bodyPr/>
        <a:lstStyle/>
        <a:p>
          <a:r>
            <a:rPr lang="es-MX" dirty="0" smtClean="0"/>
            <a:t>Requisitos: generalmente ser estudiante</a:t>
          </a:r>
          <a:endParaRPr lang="es-ES" dirty="0"/>
        </a:p>
      </dgm:t>
    </dgm:pt>
    <dgm:pt modelId="{8DA381BF-1352-4352-A3EC-033635B25702}" type="parTrans" cxnId="{A67BEC3B-1A27-4609-848B-B7E148166959}">
      <dgm:prSet/>
      <dgm:spPr/>
      <dgm:t>
        <a:bodyPr/>
        <a:lstStyle/>
        <a:p>
          <a:endParaRPr lang="es-ES"/>
        </a:p>
      </dgm:t>
    </dgm:pt>
    <dgm:pt modelId="{9F5514C1-606A-435C-8C16-422A3D93DAB3}" type="sibTrans" cxnId="{A67BEC3B-1A27-4609-848B-B7E148166959}">
      <dgm:prSet/>
      <dgm:spPr/>
      <dgm:t>
        <a:bodyPr/>
        <a:lstStyle/>
        <a:p>
          <a:endParaRPr lang="es-ES"/>
        </a:p>
      </dgm:t>
    </dgm:pt>
    <dgm:pt modelId="{100EBDB4-262F-47DB-8371-4AADF9BB92D8}">
      <dgm:prSet phldrT="[Texto]"/>
      <dgm:spPr/>
      <dgm:t>
        <a:bodyPr/>
        <a:lstStyle/>
        <a:p>
          <a:r>
            <a:rPr lang="es-MX" dirty="0" smtClean="0"/>
            <a:t>Característica clave: se realiza en cualquier momento</a:t>
          </a:r>
          <a:endParaRPr lang="es-ES" dirty="0"/>
        </a:p>
      </dgm:t>
    </dgm:pt>
    <dgm:pt modelId="{E2A308B4-BACA-42AB-9F23-F70114FA5D97}" type="parTrans" cxnId="{6DB56FB5-9A84-4446-9E6F-C2D5DE708DF3}">
      <dgm:prSet/>
      <dgm:spPr/>
      <dgm:t>
        <a:bodyPr/>
        <a:lstStyle/>
        <a:p>
          <a:endParaRPr lang="es-ES"/>
        </a:p>
      </dgm:t>
    </dgm:pt>
    <dgm:pt modelId="{8FA3FD99-F4E5-4D89-8342-A189FE5715CE}" type="sibTrans" cxnId="{6DB56FB5-9A84-4446-9E6F-C2D5DE708DF3}">
      <dgm:prSet/>
      <dgm:spPr/>
      <dgm:t>
        <a:bodyPr/>
        <a:lstStyle/>
        <a:p>
          <a:endParaRPr lang="es-ES"/>
        </a:p>
      </dgm:t>
    </dgm:pt>
    <dgm:pt modelId="{FA52C6AD-4841-45F5-AE56-9F6164F95C94}">
      <dgm:prSet phldrT="[Texto]"/>
      <dgm:spPr/>
      <dgm:t>
        <a:bodyPr/>
        <a:lstStyle/>
        <a:p>
          <a:r>
            <a:rPr lang="es-MX" dirty="0" smtClean="0"/>
            <a:t>Objetivos: Alineados a la vocación de la institución donde se realiza</a:t>
          </a:r>
          <a:endParaRPr lang="es-ES" dirty="0"/>
        </a:p>
      </dgm:t>
    </dgm:pt>
    <dgm:pt modelId="{7BE9614B-B74B-450A-AE4E-EB32CABB61F3}" type="parTrans" cxnId="{D74BD677-D219-4298-85D4-6BEA73CC4142}">
      <dgm:prSet/>
      <dgm:spPr/>
      <dgm:t>
        <a:bodyPr/>
        <a:lstStyle/>
        <a:p>
          <a:endParaRPr lang="es-ES"/>
        </a:p>
      </dgm:t>
    </dgm:pt>
    <dgm:pt modelId="{B1439F04-C857-4074-B969-AA67E72824C1}" type="sibTrans" cxnId="{D74BD677-D219-4298-85D4-6BEA73CC4142}">
      <dgm:prSet/>
      <dgm:spPr/>
      <dgm:t>
        <a:bodyPr/>
        <a:lstStyle/>
        <a:p>
          <a:endParaRPr lang="es-ES"/>
        </a:p>
      </dgm:t>
    </dgm:pt>
    <dgm:pt modelId="{BF3F75D6-FC4B-4566-A849-D83B75825E79}">
      <dgm:prSet phldrT="[Texto]"/>
      <dgm:spPr/>
      <dgm:t>
        <a:bodyPr/>
        <a:lstStyle/>
        <a:p>
          <a:r>
            <a:rPr lang="es-MX" dirty="0" smtClean="0"/>
            <a:t>Requisitos: definidos por la institución donde se realiza</a:t>
          </a:r>
          <a:endParaRPr lang="es-ES" dirty="0"/>
        </a:p>
      </dgm:t>
    </dgm:pt>
    <dgm:pt modelId="{5E1741E2-DCA5-4053-BCBC-DBFDF7FFBDF8}" type="parTrans" cxnId="{A35C0727-75B0-43FD-9243-862BD6A55BAC}">
      <dgm:prSet/>
      <dgm:spPr/>
      <dgm:t>
        <a:bodyPr/>
        <a:lstStyle/>
        <a:p>
          <a:endParaRPr lang="es-ES"/>
        </a:p>
      </dgm:t>
    </dgm:pt>
    <dgm:pt modelId="{D30BF8DD-5EB4-49AC-888F-B4C216949929}" type="sibTrans" cxnId="{A35C0727-75B0-43FD-9243-862BD6A55BAC}">
      <dgm:prSet/>
      <dgm:spPr/>
      <dgm:t>
        <a:bodyPr/>
        <a:lstStyle/>
        <a:p>
          <a:endParaRPr lang="es-ES"/>
        </a:p>
      </dgm:t>
    </dgm:pt>
    <dgm:pt modelId="{47BE4FA1-A327-4987-831E-123BC8A4C4AC}">
      <dgm:prSet/>
      <dgm:spPr/>
      <dgm:t>
        <a:bodyPr/>
        <a:lstStyle/>
        <a:p>
          <a:r>
            <a:rPr lang="es-MX" smtClean="0"/>
            <a:t>Objetivos de compromiso social y comunitario</a:t>
          </a:r>
          <a:endParaRPr lang="es-ES" dirty="0"/>
        </a:p>
      </dgm:t>
    </dgm:pt>
    <dgm:pt modelId="{F89EF00C-FC26-4472-83DB-2C93E84069FA}" type="parTrans" cxnId="{EC508207-7743-4716-8BC7-366047A6CE84}">
      <dgm:prSet/>
      <dgm:spPr/>
      <dgm:t>
        <a:bodyPr/>
        <a:lstStyle/>
        <a:p>
          <a:endParaRPr lang="es-ES"/>
        </a:p>
      </dgm:t>
    </dgm:pt>
    <dgm:pt modelId="{744E9373-1838-474C-8731-98449D034243}" type="sibTrans" cxnId="{EC508207-7743-4716-8BC7-366047A6CE84}">
      <dgm:prSet/>
      <dgm:spPr/>
      <dgm:t>
        <a:bodyPr/>
        <a:lstStyle/>
        <a:p>
          <a:endParaRPr lang="es-ES"/>
        </a:p>
      </dgm:t>
    </dgm:pt>
    <dgm:pt modelId="{6AD2A725-89AD-4566-9702-8104005D7F6E}">
      <dgm:prSet/>
      <dgm:spPr/>
      <dgm:t>
        <a:bodyPr/>
        <a:lstStyle/>
        <a:p>
          <a:r>
            <a:rPr lang="es-MX" dirty="0" smtClean="0"/>
            <a:t>Requisitos: 70% créditos académicos cubiertos, 480 </a:t>
          </a:r>
          <a:r>
            <a:rPr lang="es-MX" dirty="0" err="1" smtClean="0"/>
            <a:t>hrs</a:t>
          </a:r>
          <a:r>
            <a:rPr lang="es-MX" dirty="0" smtClean="0"/>
            <a:t>., 6 meses, estudiante o egresado (entre otros)</a:t>
          </a:r>
          <a:endParaRPr lang="es-ES" dirty="0"/>
        </a:p>
      </dgm:t>
    </dgm:pt>
    <dgm:pt modelId="{C94513A9-CE74-44C6-9F82-4033FC5011ED}" type="parTrans" cxnId="{D203F61A-2C98-4DE5-9EC7-C6BBA8FA4908}">
      <dgm:prSet/>
      <dgm:spPr/>
      <dgm:t>
        <a:bodyPr/>
        <a:lstStyle/>
        <a:p>
          <a:endParaRPr lang="es-ES"/>
        </a:p>
      </dgm:t>
    </dgm:pt>
    <dgm:pt modelId="{8563E01F-1E0D-43ED-9538-76920F51CF34}" type="sibTrans" cxnId="{D203F61A-2C98-4DE5-9EC7-C6BBA8FA4908}">
      <dgm:prSet/>
      <dgm:spPr/>
      <dgm:t>
        <a:bodyPr/>
        <a:lstStyle/>
        <a:p>
          <a:endParaRPr lang="es-ES"/>
        </a:p>
      </dgm:t>
    </dgm:pt>
    <dgm:pt modelId="{B23B4273-DA09-4772-A46C-2302CD1CEE97}" type="pres">
      <dgm:prSet presAssocID="{0B0910FA-8DC8-4F10-8ACC-05603561F5B5}" presName="Name0" presStyleCnt="0">
        <dgm:presLayoutVars>
          <dgm:dir/>
          <dgm:animLvl val="lvl"/>
          <dgm:resizeHandles/>
        </dgm:presLayoutVars>
      </dgm:prSet>
      <dgm:spPr/>
      <dgm:t>
        <a:bodyPr/>
        <a:lstStyle/>
        <a:p>
          <a:endParaRPr lang="es-ES"/>
        </a:p>
      </dgm:t>
    </dgm:pt>
    <dgm:pt modelId="{817475B8-E598-44D0-9567-525AFE816784}" type="pres">
      <dgm:prSet presAssocID="{EC4DACD1-92A1-4C6A-BC26-A7E7BE304CCC}" presName="linNode" presStyleCnt="0"/>
      <dgm:spPr/>
    </dgm:pt>
    <dgm:pt modelId="{74BD0C94-EE24-4921-ACC4-45445A9CF0BA}" type="pres">
      <dgm:prSet presAssocID="{EC4DACD1-92A1-4C6A-BC26-A7E7BE304CCC}" presName="parentShp" presStyleLbl="node1" presStyleIdx="0" presStyleCnt="3">
        <dgm:presLayoutVars>
          <dgm:bulletEnabled val="1"/>
        </dgm:presLayoutVars>
      </dgm:prSet>
      <dgm:spPr/>
      <dgm:t>
        <a:bodyPr/>
        <a:lstStyle/>
        <a:p>
          <a:endParaRPr lang="es-ES"/>
        </a:p>
      </dgm:t>
    </dgm:pt>
    <dgm:pt modelId="{63B4FA81-EDF8-43AB-B880-0C272DB34AE0}" type="pres">
      <dgm:prSet presAssocID="{EC4DACD1-92A1-4C6A-BC26-A7E7BE304CCC}" presName="childShp" presStyleLbl="bgAccFollowNode1" presStyleIdx="0" presStyleCnt="3">
        <dgm:presLayoutVars>
          <dgm:bulletEnabled val="1"/>
        </dgm:presLayoutVars>
      </dgm:prSet>
      <dgm:spPr/>
      <dgm:t>
        <a:bodyPr/>
        <a:lstStyle/>
        <a:p>
          <a:endParaRPr lang="es-ES"/>
        </a:p>
      </dgm:t>
    </dgm:pt>
    <dgm:pt modelId="{FADBF60E-59FD-4366-B66D-3D39B120A9C8}" type="pres">
      <dgm:prSet presAssocID="{D61EFD86-5512-4BFC-ADEC-B97B944F52C7}" presName="spacing" presStyleCnt="0"/>
      <dgm:spPr/>
    </dgm:pt>
    <dgm:pt modelId="{FE3AB6E4-2D36-451B-A6D8-73AEF3E2FFF2}" type="pres">
      <dgm:prSet presAssocID="{8473FA68-C48B-4514-BE75-24630924FC73}" presName="linNode" presStyleCnt="0"/>
      <dgm:spPr/>
    </dgm:pt>
    <dgm:pt modelId="{F2526E4B-7F47-4471-AD41-1B8FD3A34D73}" type="pres">
      <dgm:prSet presAssocID="{8473FA68-C48B-4514-BE75-24630924FC73}" presName="parentShp" presStyleLbl="node1" presStyleIdx="1" presStyleCnt="3">
        <dgm:presLayoutVars>
          <dgm:bulletEnabled val="1"/>
        </dgm:presLayoutVars>
      </dgm:prSet>
      <dgm:spPr/>
      <dgm:t>
        <a:bodyPr/>
        <a:lstStyle/>
        <a:p>
          <a:endParaRPr lang="es-ES"/>
        </a:p>
      </dgm:t>
    </dgm:pt>
    <dgm:pt modelId="{8FA8C5B0-F710-45EC-8EA3-E641CFCFAE26}" type="pres">
      <dgm:prSet presAssocID="{8473FA68-C48B-4514-BE75-24630924FC73}" presName="childShp" presStyleLbl="bgAccFollowNode1" presStyleIdx="1" presStyleCnt="3">
        <dgm:presLayoutVars>
          <dgm:bulletEnabled val="1"/>
        </dgm:presLayoutVars>
      </dgm:prSet>
      <dgm:spPr/>
      <dgm:t>
        <a:bodyPr/>
        <a:lstStyle/>
        <a:p>
          <a:endParaRPr lang="es-ES"/>
        </a:p>
      </dgm:t>
    </dgm:pt>
    <dgm:pt modelId="{A12077F6-E5EE-4A39-A344-07C207F8DC5D}" type="pres">
      <dgm:prSet presAssocID="{FFE3232A-0981-43E1-83AC-2986BF17523F}" presName="spacing" presStyleCnt="0"/>
      <dgm:spPr/>
    </dgm:pt>
    <dgm:pt modelId="{2865A783-6C40-4965-A72C-D778C127DAD2}" type="pres">
      <dgm:prSet presAssocID="{54C32BBA-78F6-4E5B-9808-7D4DC93158B4}" presName="linNode" presStyleCnt="0"/>
      <dgm:spPr/>
    </dgm:pt>
    <dgm:pt modelId="{6B85538D-FFE6-47D1-982E-1CC55E9D8469}" type="pres">
      <dgm:prSet presAssocID="{54C32BBA-78F6-4E5B-9808-7D4DC93158B4}" presName="parentShp" presStyleLbl="node1" presStyleIdx="2" presStyleCnt="3">
        <dgm:presLayoutVars>
          <dgm:bulletEnabled val="1"/>
        </dgm:presLayoutVars>
      </dgm:prSet>
      <dgm:spPr/>
      <dgm:t>
        <a:bodyPr/>
        <a:lstStyle/>
        <a:p>
          <a:endParaRPr lang="es-ES"/>
        </a:p>
      </dgm:t>
    </dgm:pt>
    <dgm:pt modelId="{6851F16E-7F3C-4B7F-B6FD-2D3C9D63F3B1}" type="pres">
      <dgm:prSet presAssocID="{54C32BBA-78F6-4E5B-9808-7D4DC93158B4}" presName="childShp" presStyleLbl="bgAccFollowNode1" presStyleIdx="2" presStyleCnt="3">
        <dgm:presLayoutVars>
          <dgm:bulletEnabled val="1"/>
        </dgm:presLayoutVars>
      </dgm:prSet>
      <dgm:spPr/>
      <dgm:t>
        <a:bodyPr/>
        <a:lstStyle/>
        <a:p>
          <a:endParaRPr lang="es-ES"/>
        </a:p>
      </dgm:t>
    </dgm:pt>
  </dgm:ptLst>
  <dgm:cxnLst>
    <dgm:cxn modelId="{C2EB8569-4321-488F-92C7-0564F7208B11}" srcId="{EC4DACD1-92A1-4C6A-BC26-A7E7BE304CCC}" destId="{98CC0664-BBC6-441C-A012-83935620C8F0}" srcOrd="0" destOrd="0" parTransId="{806D96DD-0156-44DE-871B-5E8D0EF8C0C9}" sibTransId="{467828E1-4E27-49D7-8D79-51413480B600}"/>
    <dgm:cxn modelId="{AD3A8256-8A6A-47EE-884C-8F62A17EAAA6}" type="presOf" srcId="{BF3F75D6-FC4B-4566-A849-D83B75825E79}" destId="{8FA8C5B0-F710-45EC-8EA3-E641CFCFAE26}" srcOrd="0" destOrd="2" presId="urn:microsoft.com/office/officeart/2005/8/layout/vList6"/>
    <dgm:cxn modelId="{DE9B25A3-AABA-4102-B238-953E493F81A6}" type="presOf" srcId="{0B0910FA-8DC8-4F10-8ACC-05603561F5B5}" destId="{B23B4273-DA09-4772-A46C-2302CD1CEE97}" srcOrd="0" destOrd="0" presId="urn:microsoft.com/office/officeart/2005/8/layout/vList6"/>
    <dgm:cxn modelId="{1BA064D8-EB4A-42E2-99F1-9FF22D0BF9D5}" type="presOf" srcId="{EC4DACD1-92A1-4C6A-BC26-A7E7BE304CCC}" destId="{74BD0C94-EE24-4921-ACC4-45445A9CF0BA}" srcOrd="0" destOrd="0" presId="urn:microsoft.com/office/officeart/2005/8/layout/vList6"/>
    <dgm:cxn modelId="{86CA1740-ED55-4015-B2CE-91227254F520}" type="presOf" srcId="{F88B894E-DF99-4A8D-BB8C-71E5742073F1}" destId="{63B4FA81-EDF8-43AB-B880-0C272DB34AE0}" srcOrd="0" destOrd="2" presId="urn:microsoft.com/office/officeart/2005/8/layout/vList6"/>
    <dgm:cxn modelId="{20DE240C-937B-4C37-823D-72CC14864A61}" type="presOf" srcId="{100EBDB4-262F-47DB-8371-4AADF9BB92D8}" destId="{8FA8C5B0-F710-45EC-8EA3-E641CFCFAE26}" srcOrd="0" destOrd="0" presId="urn:microsoft.com/office/officeart/2005/8/layout/vList6"/>
    <dgm:cxn modelId="{D203F61A-2C98-4DE5-9EC7-C6BBA8FA4908}" srcId="{54C32BBA-78F6-4E5B-9808-7D4DC93158B4}" destId="{6AD2A725-89AD-4566-9702-8104005D7F6E}" srcOrd="2" destOrd="0" parTransId="{C94513A9-CE74-44C6-9F82-4033FC5011ED}" sibTransId="{8563E01F-1E0D-43ED-9538-76920F51CF34}"/>
    <dgm:cxn modelId="{580DD8C6-45F7-400E-8851-B6EA55266181}" type="presOf" srcId="{6AD2A725-89AD-4566-9702-8104005D7F6E}" destId="{6851F16E-7F3C-4B7F-B6FD-2D3C9D63F3B1}" srcOrd="0" destOrd="2" presId="urn:microsoft.com/office/officeart/2005/8/layout/vList6"/>
    <dgm:cxn modelId="{BF21CF41-9E60-491C-8801-68E6514E6495}" type="presOf" srcId="{98CC0664-BBC6-441C-A012-83935620C8F0}" destId="{63B4FA81-EDF8-43AB-B880-0C272DB34AE0}" srcOrd="0" destOrd="0" presId="urn:microsoft.com/office/officeart/2005/8/layout/vList6"/>
    <dgm:cxn modelId="{D9DC1D49-A7F5-4079-B78C-66546CBEF1E7}" type="presOf" srcId="{E64FF7C5-E3A7-4668-A02F-BB934923264E}" destId="{63B4FA81-EDF8-43AB-B880-0C272DB34AE0}" srcOrd="0" destOrd="1" presId="urn:microsoft.com/office/officeart/2005/8/layout/vList6"/>
    <dgm:cxn modelId="{32F3C086-F5B4-4F05-99C1-8F13033D6EBA}" type="presOf" srcId="{AC52C964-3977-4BF8-B6F0-7BBEEC0FC33F}" destId="{6851F16E-7F3C-4B7F-B6FD-2D3C9D63F3B1}" srcOrd="0" destOrd="0" presId="urn:microsoft.com/office/officeart/2005/8/layout/vList6"/>
    <dgm:cxn modelId="{4974C6EE-E008-48E2-892C-01961F948D94}" type="presOf" srcId="{8473FA68-C48B-4514-BE75-24630924FC73}" destId="{F2526E4B-7F47-4471-AD41-1B8FD3A34D73}" srcOrd="0" destOrd="0" presId="urn:microsoft.com/office/officeart/2005/8/layout/vList6"/>
    <dgm:cxn modelId="{6DB56FB5-9A84-4446-9E6F-C2D5DE708DF3}" srcId="{8473FA68-C48B-4514-BE75-24630924FC73}" destId="{100EBDB4-262F-47DB-8371-4AADF9BB92D8}" srcOrd="0" destOrd="0" parTransId="{E2A308B4-BACA-42AB-9F23-F70114FA5D97}" sibTransId="{8FA3FD99-F4E5-4D89-8342-A189FE5715CE}"/>
    <dgm:cxn modelId="{10EC79E3-75F4-4587-9ADF-CFD0B33DB8DD}" srcId="{0B0910FA-8DC8-4F10-8ACC-05603561F5B5}" destId="{EC4DACD1-92A1-4C6A-BC26-A7E7BE304CCC}" srcOrd="0" destOrd="0" parTransId="{D799014D-9A5F-47F9-B5DE-CC8DB9CC5ED5}" sibTransId="{D61EFD86-5512-4BFC-ADEC-B97B944F52C7}"/>
    <dgm:cxn modelId="{94DE2E9D-E9E3-4773-AB3F-1FF527AF4E6E}" type="presOf" srcId="{54C32BBA-78F6-4E5B-9808-7D4DC93158B4}" destId="{6B85538D-FFE6-47D1-982E-1CC55E9D8469}" srcOrd="0" destOrd="0" presId="urn:microsoft.com/office/officeart/2005/8/layout/vList6"/>
    <dgm:cxn modelId="{EC508207-7743-4716-8BC7-366047A6CE84}" srcId="{54C32BBA-78F6-4E5B-9808-7D4DC93158B4}" destId="{47BE4FA1-A327-4987-831E-123BC8A4C4AC}" srcOrd="1" destOrd="0" parTransId="{F89EF00C-FC26-4472-83DB-2C93E84069FA}" sibTransId="{744E9373-1838-474C-8731-98449D034243}"/>
    <dgm:cxn modelId="{B3EDCDC1-60BD-4591-A221-9DB13EFF9614}" srcId="{EC4DACD1-92A1-4C6A-BC26-A7E7BE304CCC}" destId="{E64FF7C5-E3A7-4668-A02F-BB934923264E}" srcOrd="1" destOrd="0" parTransId="{E99579D1-73E2-49BC-8D27-CA489FE7004D}" sibTransId="{0AD46E8A-63B0-405E-8270-F68B589DC138}"/>
    <dgm:cxn modelId="{68F7EB57-D0CA-4F4E-9997-E66DE61A337F}" srcId="{0B0910FA-8DC8-4F10-8ACC-05603561F5B5}" destId="{54C32BBA-78F6-4E5B-9808-7D4DC93158B4}" srcOrd="2" destOrd="0" parTransId="{153314D5-0FD6-416B-89D6-ABA5DD19D451}" sibTransId="{15AC9991-FEE7-454B-AC8D-51EC59DE741E}"/>
    <dgm:cxn modelId="{4E9909C0-AF52-406C-B3CE-1D80CE837960}" srcId="{0B0910FA-8DC8-4F10-8ACC-05603561F5B5}" destId="{8473FA68-C48B-4514-BE75-24630924FC73}" srcOrd="1" destOrd="0" parTransId="{57ACDEED-6DC1-45A9-A862-C397E1663297}" sibTransId="{FFE3232A-0981-43E1-83AC-2986BF17523F}"/>
    <dgm:cxn modelId="{D74BD677-D219-4298-85D4-6BEA73CC4142}" srcId="{8473FA68-C48B-4514-BE75-24630924FC73}" destId="{FA52C6AD-4841-45F5-AE56-9F6164F95C94}" srcOrd="1" destOrd="0" parTransId="{7BE9614B-B74B-450A-AE4E-EB32CABB61F3}" sibTransId="{B1439F04-C857-4074-B969-AA67E72824C1}"/>
    <dgm:cxn modelId="{A35C0727-75B0-43FD-9243-862BD6A55BAC}" srcId="{8473FA68-C48B-4514-BE75-24630924FC73}" destId="{BF3F75D6-FC4B-4566-A849-D83B75825E79}" srcOrd="2" destOrd="0" parTransId="{5E1741E2-DCA5-4053-BCBC-DBFDF7FFBDF8}" sibTransId="{D30BF8DD-5EB4-49AC-888F-B4C216949929}"/>
    <dgm:cxn modelId="{38F806C2-D0BE-4DAF-A298-288B92FC97FD}" srcId="{54C32BBA-78F6-4E5B-9808-7D4DC93158B4}" destId="{AC52C964-3977-4BF8-B6F0-7BBEEC0FC33F}" srcOrd="0" destOrd="0" parTransId="{2FB9A0BF-D2C5-4DC3-B26B-DC5085CB05B2}" sibTransId="{6101E54E-4C11-42C9-BE74-EA47D5566A4D}"/>
    <dgm:cxn modelId="{8FB3A10F-CA59-4971-B6B5-3C5D56E3CB8F}" type="presOf" srcId="{FA52C6AD-4841-45F5-AE56-9F6164F95C94}" destId="{8FA8C5B0-F710-45EC-8EA3-E641CFCFAE26}" srcOrd="0" destOrd="1" presId="urn:microsoft.com/office/officeart/2005/8/layout/vList6"/>
    <dgm:cxn modelId="{A67BEC3B-1A27-4609-848B-B7E148166959}" srcId="{EC4DACD1-92A1-4C6A-BC26-A7E7BE304CCC}" destId="{F88B894E-DF99-4A8D-BB8C-71E5742073F1}" srcOrd="2" destOrd="0" parTransId="{8DA381BF-1352-4352-A3EC-033635B25702}" sibTransId="{9F5514C1-606A-435C-8C16-422A3D93DAB3}"/>
    <dgm:cxn modelId="{90621296-C653-4F36-AA3E-41B927B50B51}" type="presOf" srcId="{47BE4FA1-A327-4987-831E-123BC8A4C4AC}" destId="{6851F16E-7F3C-4B7F-B6FD-2D3C9D63F3B1}" srcOrd="0" destOrd="1" presId="urn:microsoft.com/office/officeart/2005/8/layout/vList6"/>
    <dgm:cxn modelId="{282564C8-083E-461E-92BB-453333C9FAA0}" type="presParOf" srcId="{B23B4273-DA09-4772-A46C-2302CD1CEE97}" destId="{817475B8-E598-44D0-9567-525AFE816784}" srcOrd="0" destOrd="0" presId="urn:microsoft.com/office/officeart/2005/8/layout/vList6"/>
    <dgm:cxn modelId="{41C06412-8A23-4256-A9D1-50F108D0706E}" type="presParOf" srcId="{817475B8-E598-44D0-9567-525AFE816784}" destId="{74BD0C94-EE24-4921-ACC4-45445A9CF0BA}" srcOrd="0" destOrd="0" presId="urn:microsoft.com/office/officeart/2005/8/layout/vList6"/>
    <dgm:cxn modelId="{B2FC4D49-73F0-45C6-85CF-2281BF23F569}" type="presParOf" srcId="{817475B8-E598-44D0-9567-525AFE816784}" destId="{63B4FA81-EDF8-43AB-B880-0C272DB34AE0}" srcOrd="1" destOrd="0" presId="urn:microsoft.com/office/officeart/2005/8/layout/vList6"/>
    <dgm:cxn modelId="{4834542F-1CFE-465B-B2CD-4CFD54BF978F}" type="presParOf" srcId="{B23B4273-DA09-4772-A46C-2302CD1CEE97}" destId="{FADBF60E-59FD-4366-B66D-3D39B120A9C8}" srcOrd="1" destOrd="0" presId="urn:microsoft.com/office/officeart/2005/8/layout/vList6"/>
    <dgm:cxn modelId="{A52B329E-63E8-4A14-843A-F0F8F478451F}" type="presParOf" srcId="{B23B4273-DA09-4772-A46C-2302CD1CEE97}" destId="{FE3AB6E4-2D36-451B-A6D8-73AEF3E2FFF2}" srcOrd="2" destOrd="0" presId="urn:microsoft.com/office/officeart/2005/8/layout/vList6"/>
    <dgm:cxn modelId="{90832790-C621-4617-93E8-4C3F8A23F1EF}" type="presParOf" srcId="{FE3AB6E4-2D36-451B-A6D8-73AEF3E2FFF2}" destId="{F2526E4B-7F47-4471-AD41-1B8FD3A34D73}" srcOrd="0" destOrd="0" presId="urn:microsoft.com/office/officeart/2005/8/layout/vList6"/>
    <dgm:cxn modelId="{E6483EDC-6E42-4F04-AA87-D829CD4E5008}" type="presParOf" srcId="{FE3AB6E4-2D36-451B-A6D8-73AEF3E2FFF2}" destId="{8FA8C5B0-F710-45EC-8EA3-E641CFCFAE26}" srcOrd="1" destOrd="0" presId="urn:microsoft.com/office/officeart/2005/8/layout/vList6"/>
    <dgm:cxn modelId="{A853C0FC-912E-44EC-9326-C26A28B30018}" type="presParOf" srcId="{B23B4273-DA09-4772-A46C-2302CD1CEE97}" destId="{A12077F6-E5EE-4A39-A344-07C207F8DC5D}" srcOrd="3" destOrd="0" presId="urn:microsoft.com/office/officeart/2005/8/layout/vList6"/>
    <dgm:cxn modelId="{EDC4AC79-8883-44AC-9886-0AD41D112371}" type="presParOf" srcId="{B23B4273-DA09-4772-A46C-2302CD1CEE97}" destId="{2865A783-6C40-4965-A72C-D778C127DAD2}" srcOrd="4" destOrd="0" presId="urn:microsoft.com/office/officeart/2005/8/layout/vList6"/>
    <dgm:cxn modelId="{3C8DBD51-D270-47B2-BDEB-1F5E12AFB72D}" type="presParOf" srcId="{2865A783-6C40-4965-A72C-D778C127DAD2}" destId="{6B85538D-FFE6-47D1-982E-1CC55E9D8469}" srcOrd="0" destOrd="0" presId="urn:microsoft.com/office/officeart/2005/8/layout/vList6"/>
    <dgm:cxn modelId="{189BE7F7-826E-4D70-84FC-795A68BF7AE2}" type="presParOf" srcId="{2865A783-6C40-4965-A72C-D778C127DAD2}" destId="{6851F16E-7F3C-4B7F-B6FD-2D3C9D63F3B1}"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521F61-C572-4574-8D14-4DD2D1DDEE76}" type="doc">
      <dgm:prSet loTypeId="urn:microsoft.com/office/officeart/2005/8/layout/pList2" loCatId="list" qsTypeId="urn:microsoft.com/office/officeart/2005/8/quickstyle/3d3" qsCatId="3D" csTypeId="urn:microsoft.com/office/officeart/2005/8/colors/colorful5" csCatId="colorful" phldr="1"/>
      <dgm:spPr/>
      <dgm:t>
        <a:bodyPr/>
        <a:lstStyle/>
        <a:p>
          <a:endParaRPr lang="es-ES"/>
        </a:p>
      </dgm:t>
    </dgm:pt>
    <dgm:pt modelId="{6EA008B5-BD46-4D5E-BC67-BF68F81F5F02}">
      <dgm:prSet phldrT="[Texto]"/>
      <dgm:spPr/>
      <dgm:t>
        <a:bodyPr/>
        <a:lstStyle/>
        <a:p>
          <a:r>
            <a:rPr lang="es-MX" dirty="0" smtClean="0"/>
            <a:t>1982 creación de la Coordinación de Servicio Social (CSS) en la UPN Ajusco</a:t>
          </a:r>
          <a:endParaRPr lang="es-ES" dirty="0"/>
        </a:p>
      </dgm:t>
    </dgm:pt>
    <dgm:pt modelId="{61E63E33-8F0E-473A-B642-8CABEDC36BD5}" type="parTrans" cxnId="{96432183-9C56-4627-A5E2-0CDCF4B0BD8C}">
      <dgm:prSet/>
      <dgm:spPr/>
      <dgm:t>
        <a:bodyPr/>
        <a:lstStyle/>
        <a:p>
          <a:endParaRPr lang="es-ES"/>
        </a:p>
      </dgm:t>
    </dgm:pt>
    <dgm:pt modelId="{723DD8D6-804A-4C91-84A8-9356D213CEFD}" type="sibTrans" cxnId="{96432183-9C56-4627-A5E2-0CDCF4B0BD8C}">
      <dgm:prSet/>
      <dgm:spPr/>
      <dgm:t>
        <a:bodyPr/>
        <a:lstStyle/>
        <a:p>
          <a:endParaRPr lang="es-ES"/>
        </a:p>
      </dgm:t>
    </dgm:pt>
    <dgm:pt modelId="{23BDF044-4538-4657-B46D-C46A272FA315}" type="pres">
      <dgm:prSet presAssocID="{C7521F61-C572-4574-8D14-4DD2D1DDEE76}" presName="Name0" presStyleCnt="0">
        <dgm:presLayoutVars>
          <dgm:dir/>
          <dgm:resizeHandles val="exact"/>
        </dgm:presLayoutVars>
      </dgm:prSet>
      <dgm:spPr/>
      <dgm:t>
        <a:bodyPr/>
        <a:lstStyle/>
        <a:p>
          <a:endParaRPr lang="es-ES"/>
        </a:p>
      </dgm:t>
    </dgm:pt>
    <dgm:pt modelId="{A0727ECA-7EDB-40B2-A29C-ADBB4F66DF4A}" type="pres">
      <dgm:prSet presAssocID="{C7521F61-C572-4574-8D14-4DD2D1DDEE76}" presName="bkgdShp" presStyleLbl="alignAccFollowNode1" presStyleIdx="0" presStyleCnt="1"/>
      <dgm:spPr/>
    </dgm:pt>
    <dgm:pt modelId="{FC423AE6-1955-4C4C-B78B-DF79663BB3A4}" type="pres">
      <dgm:prSet presAssocID="{C7521F61-C572-4574-8D14-4DD2D1DDEE76}" presName="linComp" presStyleCnt="0"/>
      <dgm:spPr/>
    </dgm:pt>
    <dgm:pt modelId="{0F57FA97-2FA0-4F1C-98C8-284381F94B52}" type="pres">
      <dgm:prSet presAssocID="{6EA008B5-BD46-4D5E-BC67-BF68F81F5F02}" presName="compNode" presStyleCnt="0"/>
      <dgm:spPr/>
    </dgm:pt>
    <dgm:pt modelId="{52397611-B881-4FDD-B37F-08571A6F49A6}" type="pres">
      <dgm:prSet presAssocID="{6EA008B5-BD46-4D5E-BC67-BF68F81F5F02}" presName="node" presStyleLbl="node1" presStyleIdx="0" presStyleCnt="1">
        <dgm:presLayoutVars>
          <dgm:bulletEnabled val="1"/>
        </dgm:presLayoutVars>
      </dgm:prSet>
      <dgm:spPr/>
      <dgm:t>
        <a:bodyPr/>
        <a:lstStyle/>
        <a:p>
          <a:endParaRPr lang="es-ES"/>
        </a:p>
      </dgm:t>
    </dgm:pt>
    <dgm:pt modelId="{2D519172-CF85-488B-BE9E-786F2AC320CE}" type="pres">
      <dgm:prSet presAssocID="{6EA008B5-BD46-4D5E-BC67-BF68F81F5F02}" presName="invisiNode" presStyleLbl="node1" presStyleIdx="0" presStyleCnt="1"/>
      <dgm:spPr/>
    </dgm:pt>
    <dgm:pt modelId="{024DBA9A-4F1D-4D51-BF79-548A41172770}" type="pres">
      <dgm:prSet presAssocID="{6EA008B5-BD46-4D5E-BC67-BF68F81F5F02}" presName="imagNode" presStyleLbl="fgImgPlace1" presStyleIdx="0" presStyleCnt="1" custScaleX="99769"/>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endParaRPr lang="es-ES"/>
        </a:p>
      </dgm:t>
    </dgm:pt>
  </dgm:ptLst>
  <dgm:cxnLst>
    <dgm:cxn modelId="{A324761D-4137-43AB-A06F-EBA45F6DE8A4}" type="presOf" srcId="{C7521F61-C572-4574-8D14-4DD2D1DDEE76}" destId="{23BDF044-4538-4657-B46D-C46A272FA315}" srcOrd="0" destOrd="0" presId="urn:microsoft.com/office/officeart/2005/8/layout/pList2"/>
    <dgm:cxn modelId="{96432183-9C56-4627-A5E2-0CDCF4B0BD8C}" srcId="{C7521F61-C572-4574-8D14-4DD2D1DDEE76}" destId="{6EA008B5-BD46-4D5E-BC67-BF68F81F5F02}" srcOrd="0" destOrd="0" parTransId="{61E63E33-8F0E-473A-B642-8CABEDC36BD5}" sibTransId="{723DD8D6-804A-4C91-84A8-9356D213CEFD}"/>
    <dgm:cxn modelId="{AC9B3B40-4B8E-44D6-B6E1-518F32407DF4}" type="presOf" srcId="{6EA008B5-BD46-4D5E-BC67-BF68F81F5F02}" destId="{52397611-B881-4FDD-B37F-08571A6F49A6}" srcOrd="0" destOrd="0" presId="urn:microsoft.com/office/officeart/2005/8/layout/pList2"/>
    <dgm:cxn modelId="{AD43DC8C-0C36-43B7-A0A5-4657CFAE33F8}" type="presParOf" srcId="{23BDF044-4538-4657-B46D-C46A272FA315}" destId="{A0727ECA-7EDB-40B2-A29C-ADBB4F66DF4A}" srcOrd="0" destOrd="0" presId="urn:microsoft.com/office/officeart/2005/8/layout/pList2"/>
    <dgm:cxn modelId="{24E9A0BD-F1AE-4BB8-9A89-22EE890866BB}" type="presParOf" srcId="{23BDF044-4538-4657-B46D-C46A272FA315}" destId="{FC423AE6-1955-4C4C-B78B-DF79663BB3A4}" srcOrd="1" destOrd="0" presId="urn:microsoft.com/office/officeart/2005/8/layout/pList2"/>
    <dgm:cxn modelId="{114CACF6-8E58-4EF0-BC64-F0363A01C693}" type="presParOf" srcId="{FC423AE6-1955-4C4C-B78B-DF79663BB3A4}" destId="{0F57FA97-2FA0-4F1C-98C8-284381F94B52}" srcOrd="0" destOrd="0" presId="urn:microsoft.com/office/officeart/2005/8/layout/pList2"/>
    <dgm:cxn modelId="{E9436ACB-3793-4892-AD49-7379C02D65B0}" type="presParOf" srcId="{0F57FA97-2FA0-4F1C-98C8-284381F94B52}" destId="{52397611-B881-4FDD-B37F-08571A6F49A6}" srcOrd="0" destOrd="0" presId="urn:microsoft.com/office/officeart/2005/8/layout/pList2"/>
    <dgm:cxn modelId="{3FBE9714-7FFB-4E02-89DD-226934D2FB74}" type="presParOf" srcId="{0F57FA97-2FA0-4F1C-98C8-284381F94B52}" destId="{2D519172-CF85-488B-BE9E-786F2AC320CE}" srcOrd="1" destOrd="0" presId="urn:microsoft.com/office/officeart/2005/8/layout/pList2"/>
    <dgm:cxn modelId="{D79AD6D7-3C0C-4465-838A-F16BA2806D5E}" type="presParOf" srcId="{0F57FA97-2FA0-4F1C-98C8-284381F94B52}" destId="{024DBA9A-4F1D-4D51-BF79-548A4117277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1028DF-DEF9-40C2-8D6A-6C15ADEF3934}" type="doc">
      <dgm:prSet loTypeId="urn:microsoft.com/office/officeart/2005/8/layout/default" loCatId="list" qsTypeId="urn:microsoft.com/office/officeart/2005/8/quickstyle/3d3" qsCatId="3D" csTypeId="urn:microsoft.com/office/officeart/2005/8/colors/colorful4" csCatId="colorful" phldr="1"/>
      <dgm:spPr/>
      <dgm:t>
        <a:bodyPr/>
        <a:lstStyle/>
        <a:p>
          <a:endParaRPr lang="es-ES"/>
        </a:p>
      </dgm:t>
    </dgm:pt>
    <dgm:pt modelId="{01C11A81-9369-40D4-8DF0-9B5DAEBFEC91}">
      <dgm:prSet phldrT="[Texto]"/>
      <dgm:spPr/>
      <dgm:t>
        <a:bodyPr/>
        <a:lstStyle/>
        <a:p>
          <a:r>
            <a:rPr lang="es-MX" dirty="0" smtClean="0"/>
            <a:t>“Actividad eminentemente formativa y de servicio, […] es una actividad de extensión universitaria que permite establecer la vinculación entre la Universidad y la sociedad, siendo el alumno el principal elemento del proceso. El servicio social debe estar orientado a que sus beneficios trasciendan […] a los grupos más desfavorecidos económicamente del país” (González, p. 68, 1989)</a:t>
          </a:r>
          <a:endParaRPr lang="es-ES" dirty="0"/>
        </a:p>
      </dgm:t>
    </dgm:pt>
    <dgm:pt modelId="{AAF3D8DD-DAFC-4878-962D-4AFB4EB3C8FE}" type="parTrans" cxnId="{10173531-6573-4775-AE4A-A0E367A4B751}">
      <dgm:prSet/>
      <dgm:spPr/>
      <dgm:t>
        <a:bodyPr/>
        <a:lstStyle/>
        <a:p>
          <a:endParaRPr lang="es-ES"/>
        </a:p>
      </dgm:t>
    </dgm:pt>
    <dgm:pt modelId="{7D73FC48-8D42-4DF7-BEA6-526128BF62BD}" type="sibTrans" cxnId="{10173531-6573-4775-AE4A-A0E367A4B751}">
      <dgm:prSet/>
      <dgm:spPr/>
      <dgm:t>
        <a:bodyPr/>
        <a:lstStyle/>
        <a:p>
          <a:endParaRPr lang="es-ES"/>
        </a:p>
      </dgm:t>
    </dgm:pt>
    <dgm:pt modelId="{2877A3DE-61F6-461B-9220-30BAA4890CFB}" type="pres">
      <dgm:prSet presAssocID="{B41028DF-DEF9-40C2-8D6A-6C15ADEF3934}" presName="diagram" presStyleCnt="0">
        <dgm:presLayoutVars>
          <dgm:dir/>
          <dgm:resizeHandles val="exact"/>
        </dgm:presLayoutVars>
      </dgm:prSet>
      <dgm:spPr/>
      <dgm:t>
        <a:bodyPr/>
        <a:lstStyle/>
        <a:p>
          <a:endParaRPr lang="es-ES"/>
        </a:p>
      </dgm:t>
    </dgm:pt>
    <dgm:pt modelId="{C1F90647-488D-472D-8FD0-9349EA0071B1}" type="pres">
      <dgm:prSet presAssocID="{01C11A81-9369-40D4-8DF0-9B5DAEBFEC91}" presName="node" presStyleLbl="node1" presStyleIdx="0" presStyleCnt="1">
        <dgm:presLayoutVars>
          <dgm:bulletEnabled val="1"/>
        </dgm:presLayoutVars>
      </dgm:prSet>
      <dgm:spPr/>
      <dgm:t>
        <a:bodyPr/>
        <a:lstStyle/>
        <a:p>
          <a:endParaRPr lang="es-ES"/>
        </a:p>
      </dgm:t>
    </dgm:pt>
  </dgm:ptLst>
  <dgm:cxnLst>
    <dgm:cxn modelId="{267BC935-5825-4320-8ADF-13F2AE9DB42E}" type="presOf" srcId="{01C11A81-9369-40D4-8DF0-9B5DAEBFEC91}" destId="{C1F90647-488D-472D-8FD0-9349EA0071B1}" srcOrd="0" destOrd="0" presId="urn:microsoft.com/office/officeart/2005/8/layout/default"/>
    <dgm:cxn modelId="{10173531-6573-4775-AE4A-A0E367A4B751}" srcId="{B41028DF-DEF9-40C2-8D6A-6C15ADEF3934}" destId="{01C11A81-9369-40D4-8DF0-9B5DAEBFEC91}" srcOrd="0" destOrd="0" parTransId="{AAF3D8DD-DAFC-4878-962D-4AFB4EB3C8FE}" sibTransId="{7D73FC48-8D42-4DF7-BEA6-526128BF62BD}"/>
    <dgm:cxn modelId="{1FA877CA-C0EB-4E16-B9D6-D90908443642}" type="presOf" srcId="{B41028DF-DEF9-40C2-8D6A-6C15ADEF3934}" destId="{2877A3DE-61F6-461B-9220-30BAA4890CFB}" srcOrd="0" destOrd="0" presId="urn:microsoft.com/office/officeart/2005/8/layout/default"/>
    <dgm:cxn modelId="{9845B095-5DD3-46F5-8479-32874B8BD3AE}" type="presParOf" srcId="{2877A3DE-61F6-461B-9220-30BAA4890CFB}" destId="{C1F90647-488D-472D-8FD0-9349EA0071B1}"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CC2852-3617-4688-8C56-BFCAC29070E6}" type="doc">
      <dgm:prSet loTypeId="urn:microsoft.com/office/officeart/2008/layout/HorizontalMultiLevelHierarchy" loCatId="hierarchy" qsTypeId="urn:microsoft.com/office/officeart/2005/8/quickstyle/3d5" qsCatId="3D" csTypeId="urn:microsoft.com/office/officeart/2005/8/colors/accent2_2" csCatId="accent2" phldr="1"/>
      <dgm:spPr/>
      <dgm:t>
        <a:bodyPr/>
        <a:lstStyle/>
        <a:p>
          <a:endParaRPr lang="es-ES"/>
        </a:p>
      </dgm:t>
    </dgm:pt>
    <dgm:pt modelId="{38C91E8E-BEC2-4416-BD5E-4B1DDDCF956D}">
      <dgm:prSet phldrT="[Texto]"/>
      <dgm:spPr/>
      <dgm:t>
        <a:bodyPr/>
        <a:lstStyle/>
        <a:p>
          <a:r>
            <a:rPr lang="es-MX" dirty="0" smtClean="0"/>
            <a:t>70% créditos</a:t>
          </a:r>
          <a:endParaRPr lang="es-ES" dirty="0"/>
        </a:p>
      </dgm:t>
    </dgm:pt>
    <dgm:pt modelId="{331688CC-76A3-4226-A8A7-35AAF5A57B7E}" type="parTrans" cxnId="{151C740D-1C72-4CB5-852C-735067E0DD0C}">
      <dgm:prSet/>
      <dgm:spPr/>
      <dgm:t>
        <a:bodyPr/>
        <a:lstStyle/>
        <a:p>
          <a:endParaRPr lang="es-ES"/>
        </a:p>
      </dgm:t>
    </dgm:pt>
    <dgm:pt modelId="{5EBC7783-8390-4079-89BF-15C3A2CEE6E8}" type="sibTrans" cxnId="{151C740D-1C72-4CB5-852C-735067E0DD0C}">
      <dgm:prSet/>
      <dgm:spPr/>
      <dgm:t>
        <a:bodyPr/>
        <a:lstStyle/>
        <a:p>
          <a:endParaRPr lang="es-ES"/>
        </a:p>
      </dgm:t>
    </dgm:pt>
    <dgm:pt modelId="{B326DA28-A5DF-4AC5-A0F1-FEBF2D801281}">
      <dgm:prSet phldrT="[Texto]"/>
      <dgm:spPr/>
      <dgm:t>
        <a:bodyPr/>
        <a:lstStyle/>
        <a:p>
          <a:r>
            <a:rPr lang="es-MX" dirty="0" smtClean="0"/>
            <a:t>En este momento</a:t>
          </a:r>
          <a:endParaRPr lang="es-ES" dirty="0"/>
        </a:p>
      </dgm:t>
    </dgm:pt>
    <dgm:pt modelId="{988AE76A-F663-41C3-A47D-21FF20CBF69C}" type="parTrans" cxnId="{D2BE7837-F7A0-4210-A2A7-DE20D3D9BAD5}">
      <dgm:prSet/>
      <dgm:spPr/>
      <dgm:t>
        <a:bodyPr/>
        <a:lstStyle/>
        <a:p>
          <a:endParaRPr lang="es-ES"/>
        </a:p>
      </dgm:t>
    </dgm:pt>
    <dgm:pt modelId="{5321FE61-B0C3-48BC-B0F4-C3B4E7CE8FA3}" type="sibTrans" cxnId="{D2BE7837-F7A0-4210-A2A7-DE20D3D9BAD5}">
      <dgm:prSet/>
      <dgm:spPr/>
      <dgm:t>
        <a:bodyPr/>
        <a:lstStyle/>
        <a:p>
          <a:endParaRPr lang="es-ES"/>
        </a:p>
      </dgm:t>
    </dgm:pt>
    <dgm:pt modelId="{AC2F7A46-BC2B-420E-8B4B-6D976F7857A2}">
      <dgm:prSet phldrT="[Texto]"/>
      <dgm:spPr/>
      <dgm:t>
        <a:bodyPr/>
        <a:lstStyle/>
        <a:p>
          <a:r>
            <a:rPr lang="es-MX" dirty="0" smtClean="0"/>
            <a:t>En otro momento antes de egresar</a:t>
          </a:r>
          <a:endParaRPr lang="es-ES" dirty="0"/>
        </a:p>
      </dgm:t>
    </dgm:pt>
    <dgm:pt modelId="{E3CC7CC9-9E1C-4A35-AF48-61D0D07CF5E7}" type="parTrans" cxnId="{DADDF218-E621-43B1-ABEE-F5DFE6CF7953}">
      <dgm:prSet/>
      <dgm:spPr/>
      <dgm:t>
        <a:bodyPr/>
        <a:lstStyle/>
        <a:p>
          <a:endParaRPr lang="es-ES"/>
        </a:p>
      </dgm:t>
    </dgm:pt>
    <dgm:pt modelId="{FAA12EB1-66FF-4579-8DFC-B428BFA23EF4}" type="sibTrans" cxnId="{DADDF218-E621-43B1-ABEE-F5DFE6CF7953}">
      <dgm:prSet/>
      <dgm:spPr/>
      <dgm:t>
        <a:bodyPr/>
        <a:lstStyle/>
        <a:p>
          <a:endParaRPr lang="es-ES"/>
        </a:p>
      </dgm:t>
    </dgm:pt>
    <dgm:pt modelId="{AD34F802-3139-405D-B781-5F7B45EB4BFE}">
      <dgm:prSet phldrT="[Texto]"/>
      <dgm:spPr/>
      <dgm:t>
        <a:bodyPr/>
        <a:lstStyle/>
        <a:p>
          <a:r>
            <a:rPr lang="es-MX" dirty="0" smtClean="0"/>
            <a:t>Al egresar</a:t>
          </a:r>
          <a:endParaRPr lang="es-ES" dirty="0"/>
        </a:p>
      </dgm:t>
    </dgm:pt>
    <dgm:pt modelId="{53B9B935-AEF3-438E-8E0A-B629DD6CA67B}" type="parTrans" cxnId="{B430E261-A581-4EFC-AD9A-8163CD04BE72}">
      <dgm:prSet/>
      <dgm:spPr/>
      <dgm:t>
        <a:bodyPr/>
        <a:lstStyle/>
        <a:p>
          <a:endParaRPr lang="es-ES"/>
        </a:p>
      </dgm:t>
    </dgm:pt>
    <dgm:pt modelId="{4750E26E-68C2-4869-B6DC-CF5BEF867960}" type="sibTrans" cxnId="{B430E261-A581-4EFC-AD9A-8163CD04BE72}">
      <dgm:prSet/>
      <dgm:spPr/>
      <dgm:t>
        <a:bodyPr/>
        <a:lstStyle/>
        <a:p>
          <a:endParaRPr lang="es-ES"/>
        </a:p>
      </dgm:t>
    </dgm:pt>
    <dgm:pt modelId="{415293FC-0242-462D-A3EE-DA776E906400}" type="pres">
      <dgm:prSet presAssocID="{74CC2852-3617-4688-8C56-BFCAC29070E6}" presName="Name0" presStyleCnt="0">
        <dgm:presLayoutVars>
          <dgm:chPref val="1"/>
          <dgm:dir/>
          <dgm:animOne val="branch"/>
          <dgm:animLvl val="lvl"/>
          <dgm:resizeHandles val="exact"/>
        </dgm:presLayoutVars>
      </dgm:prSet>
      <dgm:spPr/>
      <dgm:t>
        <a:bodyPr/>
        <a:lstStyle/>
        <a:p>
          <a:endParaRPr lang="es-ES"/>
        </a:p>
      </dgm:t>
    </dgm:pt>
    <dgm:pt modelId="{CFDD9B5F-FB17-43B2-88E4-A6656D786A03}" type="pres">
      <dgm:prSet presAssocID="{38C91E8E-BEC2-4416-BD5E-4B1DDDCF956D}" presName="root1" presStyleCnt="0"/>
      <dgm:spPr/>
    </dgm:pt>
    <dgm:pt modelId="{471C9CFF-3FDD-4707-9D3B-545FAA692059}" type="pres">
      <dgm:prSet presAssocID="{38C91E8E-BEC2-4416-BD5E-4B1DDDCF956D}" presName="LevelOneTextNode" presStyleLbl="node0" presStyleIdx="0" presStyleCnt="1">
        <dgm:presLayoutVars>
          <dgm:chPref val="3"/>
        </dgm:presLayoutVars>
      </dgm:prSet>
      <dgm:spPr/>
      <dgm:t>
        <a:bodyPr/>
        <a:lstStyle/>
        <a:p>
          <a:endParaRPr lang="es-ES"/>
        </a:p>
      </dgm:t>
    </dgm:pt>
    <dgm:pt modelId="{72C5717E-4E20-4137-9FF7-71EEEBB875A0}" type="pres">
      <dgm:prSet presAssocID="{38C91E8E-BEC2-4416-BD5E-4B1DDDCF956D}" presName="level2hierChild" presStyleCnt="0"/>
      <dgm:spPr/>
    </dgm:pt>
    <dgm:pt modelId="{3EF169C2-FD1B-4179-AA9C-825C572AF0F1}" type="pres">
      <dgm:prSet presAssocID="{988AE76A-F663-41C3-A47D-21FF20CBF69C}" presName="conn2-1" presStyleLbl="parChTrans1D2" presStyleIdx="0" presStyleCnt="3"/>
      <dgm:spPr/>
      <dgm:t>
        <a:bodyPr/>
        <a:lstStyle/>
        <a:p>
          <a:endParaRPr lang="es-ES"/>
        </a:p>
      </dgm:t>
    </dgm:pt>
    <dgm:pt modelId="{05C0FBD8-E492-4873-8AFB-9CAAE8F494FA}" type="pres">
      <dgm:prSet presAssocID="{988AE76A-F663-41C3-A47D-21FF20CBF69C}" presName="connTx" presStyleLbl="parChTrans1D2" presStyleIdx="0" presStyleCnt="3"/>
      <dgm:spPr/>
      <dgm:t>
        <a:bodyPr/>
        <a:lstStyle/>
        <a:p>
          <a:endParaRPr lang="es-ES"/>
        </a:p>
      </dgm:t>
    </dgm:pt>
    <dgm:pt modelId="{DEFE627D-2E86-4C26-A4F0-5E908B8306D1}" type="pres">
      <dgm:prSet presAssocID="{B326DA28-A5DF-4AC5-A0F1-FEBF2D801281}" presName="root2" presStyleCnt="0"/>
      <dgm:spPr/>
    </dgm:pt>
    <dgm:pt modelId="{B493FE46-9667-4759-98DB-60D088037965}" type="pres">
      <dgm:prSet presAssocID="{B326DA28-A5DF-4AC5-A0F1-FEBF2D801281}" presName="LevelTwoTextNode" presStyleLbl="node2" presStyleIdx="0" presStyleCnt="3">
        <dgm:presLayoutVars>
          <dgm:chPref val="3"/>
        </dgm:presLayoutVars>
      </dgm:prSet>
      <dgm:spPr/>
      <dgm:t>
        <a:bodyPr/>
        <a:lstStyle/>
        <a:p>
          <a:endParaRPr lang="es-ES"/>
        </a:p>
      </dgm:t>
    </dgm:pt>
    <dgm:pt modelId="{C095EBB7-F257-45FD-BDA3-DB8A7AF3AE07}" type="pres">
      <dgm:prSet presAssocID="{B326DA28-A5DF-4AC5-A0F1-FEBF2D801281}" presName="level3hierChild" presStyleCnt="0"/>
      <dgm:spPr/>
    </dgm:pt>
    <dgm:pt modelId="{EA88F631-FB44-44EA-A7FA-76D3C12E808A}" type="pres">
      <dgm:prSet presAssocID="{E3CC7CC9-9E1C-4A35-AF48-61D0D07CF5E7}" presName="conn2-1" presStyleLbl="parChTrans1D2" presStyleIdx="1" presStyleCnt="3"/>
      <dgm:spPr/>
      <dgm:t>
        <a:bodyPr/>
        <a:lstStyle/>
        <a:p>
          <a:endParaRPr lang="es-ES"/>
        </a:p>
      </dgm:t>
    </dgm:pt>
    <dgm:pt modelId="{1F8E2043-DE65-4574-9AF1-8E78AA328678}" type="pres">
      <dgm:prSet presAssocID="{E3CC7CC9-9E1C-4A35-AF48-61D0D07CF5E7}" presName="connTx" presStyleLbl="parChTrans1D2" presStyleIdx="1" presStyleCnt="3"/>
      <dgm:spPr/>
      <dgm:t>
        <a:bodyPr/>
        <a:lstStyle/>
        <a:p>
          <a:endParaRPr lang="es-ES"/>
        </a:p>
      </dgm:t>
    </dgm:pt>
    <dgm:pt modelId="{92EAB206-C1A2-4DF0-8BBD-D2298D5DB09A}" type="pres">
      <dgm:prSet presAssocID="{AC2F7A46-BC2B-420E-8B4B-6D976F7857A2}" presName="root2" presStyleCnt="0"/>
      <dgm:spPr/>
    </dgm:pt>
    <dgm:pt modelId="{E219BADC-276E-47F5-AFA1-6C987CB2E5C7}" type="pres">
      <dgm:prSet presAssocID="{AC2F7A46-BC2B-420E-8B4B-6D976F7857A2}" presName="LevelTwoTextNode" presStyleLbl="node2" presStyleIdx="1" presStyleCnt="3">
        <dgm:presLayoutVars>
          <dgm:chPref val="3"/>
        </dgm:presLayoutVars>
      </dgm:prSet>
      <dgm:spPr/>
      <dgm:t>
        <a:bodyPr/>
        <a:lstStyle/>
        <a:p>
          <a:endParaRPr lang="es-ES"/>
        </a:p>
      </dgm:t>
    </dgm:pt>
    <dgm:pt modelId="{1EC97316-491B-4650-8BAB-78EAFD856107}" type="pres">
      <dgm:prSet presAssocID="{AC2F7A46-BC2B-420E-8B4B-6D976F7857A2}" presName="level3hierChild" presStyleCnt="0"/>
      <dgm:spPr/>
    </dgm:pt>
    <dgm:pt modelId="{E1595EAE-8239-4911-9DD4-9DE56AC6C77C}" type="pres">
      <dgm:prSet presAssocID="{53B9B935-AEF3-438E-8E0A-B629DD6CA67B}" presName="conn2-1" presStyleLbl="parChTrans1D2" presStyleIdx="2" presStyleCnt="3"/>
      <dgm:spPr/>
      <dgm:t>
        <a:bodyPr/>
        <a:lstStyle/>
        <a:p>
          <a:endParaRPr lang="es-ES"/>
        </a:p>
      </dgm:t>
    </dgm:pt>
    <dgm:pt modelId="{5788E97E-5A73-4993-8A06-1715E8C0A42C}" type="pres">
      <dgm:prSet presAssocID="{53B9B935-AEF3-438E-8E0A-B629DD6CA67B}" presName="connTx" presStyleLbl="parChTrans1D2" presStyleIdx="2" presStyleCnt="3"/>
      <dgm:spPr/>
      <dgm:t>
        <a:bodyPr/>
        <a:lstStyle/>
        <a:p>
          <a:endParaRPr lang="es-ES"/>
        </a:p>
      </dgm:t>
    </dgm:pt>
    <dgm:pt modelId="{98D38F0F-1ECD-43C9-B722-B4CD23DE3584}" type="pres">
      <dgm:prSet presAssocID="{AD34F802-3139-405D-B781-5F7B45EB4BFE}" presName="root2" presStyleCnt="0"/>
      <dgm:spPr/>
    </dgm:pt>
    <dgm:pt modelId="{C397007C-2A29-4176-A87A-AC8227030CC2}" type="pres">
      <dgm:prSet presAssocID="{AD34F802-3139-405D-B781-5F7B45EB4BFE}" presName="LevelTwoTextNode" presStyleLbl="node2" presStyleIdx="2" presStyleCnt="3">
        <dgm:presLayoutVars>
          <dgm:chPref val="3"/>
        </dgm:presLayoutVars>
      </dgm:prSet>
      <dgm:spPr/>
      <dgm:t>
        <a:bodyPr/>
        <a:lstStyle/>
        <a:p>
          <a:endParaRPr lang="es-ES"/>
        </a:p>
      </dgm:t>
    </dgm:pt>
    <dgm:pt modelId="{848AFFAB-3AF7-4A9F-9D6E-044853F13778}" type="pres">
      <dgm:prSet presAssocID="{AD34F802-3139-405D-B781-5F7B45EB4BFE}" presName="level3hierChild" presStyleCnt="0"/>
      <dgm:spPr/>
    </dgm:pt>
  </dgm:ptLst>
  <dgm:cxnLst>
    <dgm:cxn modelId="{FAAF53B3-0061-4397-A6B5-237B4145F37D}" type="presOf" srcId="{E3CC7CC9-9E1C-4A35-AF48-61D0D07CF5E7}" destId="{EA88F631-FB44-44EA-A7FA-76D3C12E808A}" srcOrd="0" destOrd="0" presId="urn:microsoft.com/office/officeart/2008/layout/HorizontalMultiLevelHierarchy"/>
    <dgm:cxn modelId="{55449163-73F7-4443-95A9-56DDB14650B7}" type="presOf" srcId="{988AE76A-F663-41C3-A47D-21FF20CBF69C}" destId="{05C0FBD8-E492-4873-8AFB-9CAAE8F494FA}" srcOrd="1" destOrd="0" presId="urn:microsoft.com/office/officeart/2008/layout/HorizontalMultiLevelHierarchy"/>
    <dgm:cxn modelId="{BE7F7D6D-5A0E-4A28-992C-91DF5E310600}" type="presOf" srcId="{E3CC7CC9-9E1C-4A35-AF48-61D0D07CF5E7}" destId="{1F8E2043-DE65-4574-9AF1-8E78AA328678}" srcOrd="1" destOrd="0" presId="urn:microsoft.com/office/officeart/2008/layout/HorizontalMultiLevelHierarchy"/>
    <dgm:cxn modelId="{D2BE7837-F7A0-4210-A2A7-DE20D3D9BAD5}" srcId="{38C91E8E-BEC2-4416-BD5E-4B1DDDCF956D}" destId="{B326DA28-A5DF-4AC5-A0F1-FEBF2D801281}" srcOrd="0" destOrd="0" parTransId="{988AE76A-F663-41C3-A47D-21FF20CBF69C}" sibTransId="{5321FE61-B0C3-48BC-B0F4-C3B4E7CE8FA3}"/>
    <dgm:cxn modelId="{DADDF218-E621-43B1-ABEE-F5DFE6CF7953}" srcId="{38C91E8E-BEC2-4416-BD5E-4B1DDDCF956D}" destId="{AC2F7A46-BC2B-420E-8B4B-6D976F7857A2}" srcOrd="1" destOrd="0" parTransId="{E3CC7CC9-9E1C-4A35-AF48-61D0D07CF5E7}" sibTransId="{FAA12EB1-66FF-4579-8DFC-B428BFA23EF4}"/>
    <dgm:cxn modelId="{B9D0E1D1-D0FA-49DE-A874-A5C715D8EF79}" type="presOf" srcId="{AC2F7A46-BC2B-420E-8B4B-6D976F7857A2}" destId="{E219BADC-276E-47F5-AFA1-6C987CB2E5C7}" srcOrd="0" destOrd="0" presId="urn:microsoft.com/office/officeart/2008/layout/HorizontalMultiLevelHierarchy"/>
    <dgm:cxn modelId="{E3D5DC80-5AA5-45DD-86E6-FC9C04094E47}" type="presOf" srcId="{988AE76A-F663-41C3-A47D-21FF20CBF69C}" destId="{3EF169C2-FD1B-4179-AA9C-825C572AF0F1}" srcOrd="0" destOrd="0" presId="urn:microsoft.com/office/officeart/2008/layout/HorizontalMultiLevelHierarchy"/>
    <dgm:cxn modelId="{0082B298-B9F9-4CFE-9E69-ED937CE0C492}" type="presOf" srcId="{74CC2852-3617-4688-8C56-BFCAC29070E6}" destId="{415293FC-0242-462D-A3EE-DA776E906400}" srcOrd="0" destOrd="0" presId="urn:microsoft.com/office/officeart/2008/layout/HorizontalMultiLevelHierarchy"/>
    <dgm:cxn modelId="{F609FD86-D1C5-48EE-ACE4-D7326E1BF407}" type="presOf" srcId="{53B9B935-AEF3-438E-8E0A-B629DD6CA67B}" destId="{5788E97E-5A73-4993-8A06-1715E8C0A42C}" srcOrd="1" destOrd="0" presId="urn:microsoft.com/office/officeart/2008/layout/HorizontalMultiLevelHierarchy"/>
    <dgm:cxn modelId="{C6930903-65A8-4EDE-BB0F-32D2E554E4D3}" type="presOf" srcId="{53B9B935-AEF3-438E-8E0A-B629DD6CA67B}" destId="{E1595EAE-8239-4911-9DD4-9DE56AC6C77C}" srcOrd="0" destOrd="0" presId="urn:microsoft.com/office/officeart/2008/layout/HorizontalMultiLevelHierarchy"/>
    <dgm:cxn modelId="{A6BFA5BA-E168-4AC6-83DF-D9DC7D9FA759}" type="presOf" srcId="{B326DA28-A5DF-4AC5-A0F1-FEBF2D801281}" destId="{B493FE46-9667-4759-98DB-60D088037965}" srcOrd="0" destOrd="0" presId="urn:microsoft.com/office/officeart/2008/layout/HorizontalMultiLevelHierarchy"/>
    <dgm:cxn modelId="{07BA3E13-47E7-48AF-A216-88BA811DDDE6}" type="presOf" srcId="{AD34F802-3139-405D-B781-5F7B45EB4BFE}" destId="{C397007C-2A29-4176-A87A-AC8227030CC2}" srcOrd="0" destOrd="0" presId="urn:microsoft.com/office/officeart/2008/layout/HorizontalMultiLevelHierarchy"/>
    <dgm:cxn modelId="{29727B8F-65E2-42EA-B1BE-5395AB3F3482}" type="presOf" srcId="{38C91E8E-BEC2-4416-BD5E-4B1DDDCF956D}" destId="{471C9CFF-3FDD-4707-9D3B-545FAA692059}" srcOrd="0" destOrd="0" presId="urn:microsoft.com/office/officeart/2008/layout/HorizontalMultiLevelHierarchy"/>
    <dgm:cxn modelId="{151C740D-1C72-4CB5-852C-735067E0DD0C}" srcId="{74CC2852-3617-4688-8C56-BFCAC29070E6}" destId="{38C91E8E-BEC2-4416-BD5E-4B1DDDCF956D}" srcOrd="0" destOrd="0" parTransId="{331688CC-76A3-4226-A8A7-35AAF5A57B7E}" sibTransId="{5EBC7783-8390-4079-89BF-15C3A2CEE6E8}"/>
    <dgm:cxn modelId="{B430E261-A581-4EFC-AD9A-8163CD04BE72}" srcId="{38C91E8E-BEC2-4416-BD5E-4B1DDDCF956D}" destId="{AD34F802-3139-405D-B781-5F7B45EB4BFE}" srcOrd="2" destOrd="0" parTransId="{53B9B935-AEF3-438E-8E0A-B629DD6CA67B}" sibTransId="{4750E26E-68C2-4869-B6DC-CF5BEF867960}"/>
    <dgm:cxn modelId="{E7A77141-7738-4478-B540-9D25E637DF56}" type="presParOf" srcId="{415293FC-0242-462D-A3EE-DA776E906400}" destId="{CFDD9B5F-FB17-43B2-88E4-A6656D786A03}" srcOrd="0" destOrd="0" presId="urn:microsoft.com/office/officeart/2008/layout/HorizontalMultiLevelHierarchy"/>
    <dgm:cxn modelId="{E39FE405-2315-4655-93C9-93D6881112A8}" type="presParOf" srcId="{CFDD9B5F-FB17-43B2-88E4-A6656D786A03}" destId="{471C9CFF-3FDD-4707-9D3B-545FAA692059}" srcOrd="0" destOrd="0" presId="urn:microsoft.com/office/officeart/2008/layout/HorizontalMultiLevelHierarchy"/>
    <dgm:cxn modelId="{86C6B7BF-74F7-4DF6-99EA-9696E8B2840A}" type="presParOf" srcId="{CFDD9B5F-FB17-43B2-88E4-A6656D786A03}" destId="{72C5717E-4E20-4137-9FF7-71EEEBB875A0}" srcOrd="1" destOrd="0" presId="urn:microsoft.com/office/officeart/2008/layout/HorizontalMultiLevelHierarchy"/>
    <dgm:cxn modelId="{7A304BBD-8F90-4BC7-B79A-121455AAE225}" type="presParOf" srcId="{72C5717E-4E20-4137-9FF7-71EEEBB875A0}" destId="{3EF169C2-FD1B-4179-AA9C-825C572AF0F1}" srcOrd="0" destOrd="0" presId="urn:microsoft.com/office/officeart/2008/layout/HorizontalMultiLevelHierarchy"/>
    <dgm:cxn modelId="{58A9CEE9-5477-44A8-B41B-609C93D9AAB1}" type="presParOf" srcId="{3EF169C2-FD1B-4179-AA9C-825C572AF0F1}" destId="{05C0FBD8-E492-4873-8AFB-9CAAE8F494FA}" srcOrd="0" destOrd="0" presId="urn:microsoft.com/office/officeart/2008/layout/HorizontalMultiLevelHierarchy"/>
    <dgm:cxn modelId="{392BA5F6-1BBB-4B22-82DD-686CD7E83129}" type="presParOf" srcId="{72C5717E-4E20-4137-9FF7-71EEEBB875A0}" destId="{DEFE627D-2E86-4C26-A4F0-5E908B8306D1}" srcOrd="1" destOrd="0" presId="urn:microsoft.com/office/officeart/2008/layout/HorizontalMultiLevelHierarchy"/>
    <dgm:cxn modelId="{2AF9DAA0-1066-480B-ABA6-B5F4EFE2F984}" type="presParOf" srcId="{DEFE627D-2E86-4C26-A4F0-5E908B8306D1}" destId="{B493FE46-9667-4759-98DB-60D088037965}" srcOrd="0" destOrd="0" presId="urn:microsoft.com/office/officeart/2008/layout/HorizontalMultiLevelHierarchy"/>
    <dgm:cxn modelId="{5FD806D0-A3F6-4C83-A0F4-F2BF26062724}" type="presParOf" srcId="{DEFE627D-2E86-4C26-A4F0-5E908B8306D1}" destId="{C095EBB7-F257-45FD-BDA3-DB8A7AF3AE07}" srcOrd="1" destOrd="0" presId="urn:microsoft.com/office/officeart/2008/layout/HorizontalMultiLevelHierarchy"/>
    <dgm:cxn modelId="{9FA2F672-5BA8-444A-AF94-D8A234C26A4E}" type="presParOf" srcId="{72C5717E-4E20-4137-9FF7-71EEEBB875A0}" destId="{EA88F631-FB44-44EA-A7FA-76D3C12E808A}" srcOrd="2" destOrd="0" presId="urn:microsoft.com/office/officeart/2008/layout/HorizontalMultiLevelHierarchy"/>
    <dgm:cxn modelId="{6E4E9AD9-E0AE-4FC4-987E-DD35A662086E}" type="presParOf" srcId="{EA88F631-FB44-44EA-A7FA-76D3C12E808A}" destId="{1F8E2043-DE65-4574-9AF1-8E78AA328678}" srcOrd="0" destOrd="0" presId="urn:microsoft.com/office/officeart/2008/layout/HorizontalMultiLevelHierarchy"/>
    <dgm:cxn modelId="{C418829A-A50C-4470-9AFE-FA46C6A0377E}" type="presParOf" srcId="{72C5717E-4E20-4137-9FF7-71EEEBB875A0}" destId="{92EAB206-C1A2-4DF0-8BBD-D2298D5DB09A}" srcOrd="3" destOrd="0" presId="urn:microsoft.com/office/officeart/2008/layout/HorizontalMultiLevelHierarchy"/>
    <dgm:cxn modelId="{953E5CD4-C76C-4D2D-AC32-4990FD5FCE0F}" type="presParOf" srcId="{92EAB206-C1A2-4DF0-8BBD-D2298D5DB09A}" destId="{E219BADC-276E-47F5-AFA1-6C987CB2E5C7}" srcOrd="0" destOrd="0" presId="urn:microsoft.com/office/officeart/2008/layout/HorizontalMultiLevelHierarchy"/>
    <dgm:cxn modelId="{A757A72A-AB71-4988-9AF1-5CBBB6756B6A}" type="presParOf" srcId="{92EAB206-C1A2-4DF0-8BBD-D2298D5DB09A}" destId="{1EC97316-491B-4650-8BAB-78EAFD856107}" srcOrd="1" destOrd="0" presId="urn:microsoft.com/office/officeart/2008/layout/HorizontalMultiLevelHierarchy"/>
    <dgm:cxn modelId="{9249C6F3-A829-4E2B-9C20-B5678C161F29}" type="presParOf" srcId="{72C5717E-4E20-4137-9FF7-71EEEBB875A0}" destId="{E1595EAE-8239-4911-9DD4-9DE56AC6C77C}" srcOrd="4" destOrd="0" presId="urn:microsoft.com/office/officeart/2008/layout/HorizontalMultiLevelHierarchy"/>
    <dgm:cxn modelId="{4FD00EE0-0211-4276-A6FD-B74682B34292}" type="presParOf" srcId="{E1595EAE-8239-4911-9DD4-9DE56AC6C77C}" destId="{5788E97E-5A73-4993-8A06-1715E8C0A42C}" srcOrd="0" destOrd="0" presId="urn:microsoft.com/office/officeart/2008/layout/HorizontalMultiLevelHierarchy"/>
    <dgm:cxn modelId="{B3943F77-361B-4D62-988D-C541A3492FBC}" type="presParOf" srcId="{72C5717E-4E20-4137-9FF7-71EEEBB875A0}" destId="{98D38F0F-1ECD-43C9-B722-B4CD23DE3584}" srcOrd="5" destOrd="0" presId="urn:microsoft.com/office/officeart/2008/layout/HorizontalMultiLevelHierarchy"/>
    <dgm:cxn modelId="{375EDF45-1BE0-4995-86DD-372FDC7ADD78}" type="presParOf" srcId="{98D38F0F-1ECD-43C9-B722-B4CD23DE3584}" destId="{C397007C-2A29-4176-A87A-AC8227030CC2}" srcOrd="0" destOrd="0" presId="urn:microsoft.com/office/officeart/2008/layout/HorizontalMultiLevelHierarchy"/>
    <dgm:cxn modelId="{B7A986ED-878D-4583-9BD7-D99D8FED94ED}" type="presParOf" srcId="{98D38F0F-1ECD-43C9-B722-B4CD23DE3584}" destId="{848AFFAB-3AF7-4A9F-9D6E-044853F1377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A0BA35-B7B5-4E2B-875A-D4FF108A6280}" type="doc">
      <dgm:prSet loTypeId="urn:microsoft.com/office/officeart/2005/8/layout/process1" loCatId="process" qsTypeId="urn:microsoft.com/office/officeart/2005/8/quickstyle/3d5" qsCatId="3D" csTypeId="urn:microsoft.com/office/officeart/2005/8/colors/colorful4" csCatId="colorful" phldr="1"/>
      <dgm:spPr/>
    </dgm:pt>
    <dgm:pt modelId="{2FE72C06-B438-4E57-873F-8A37E4D7A5E5}">
      <dgm:prSet phldrT="[Texto]"/>
      <dgm:spPr/>
      <dgm:t>
        <a:bodyPr/>
        <a:lstStyle/>
        <a:p>
          <a:r>
            <a:rPr lang="es-MX" dirty="0" smtClean="0"/>
            <a:t>Participo en plática</a:t>
          </a:r>
          <a:endParaRPr lang="es-ES" dirty="0"/>
        </a:p>
      </dgm:t>
    </dgm:pt>
    <dgm:pt modelId="{41B86B5E-533E-481C-8794-D66E8B8BFC7E}" type="parTrans" cxnId="{1E58B6F0-B574-4098-AAD1-912653800F92}">
      <dgm:prSet/>
      <dgm:spPr/>
      <dgm:t>
        <a:bodyPr/>
        <a:lstStyle/>
        <a:p>
          <a:endParaRPr lang="es-ES"/>
        </a:p>
      </dgm:t>
    </dgm:pt>
    <dgm:pt modelId="{7694F76E-74B3-4013-A94D-DD62A6BA5FF3}" type="sibTrans" cxnId="{1E58B6F0-B574-4098-AAD1-912653800F92}">
      <dgm:prSet/>
      <dgm:spPr/>
      <dgm:t>
        <a:bodyPr/>
        <a:lstStyle/>
        <a:p>
          <a:endParaRPr lang="es-ES"/>
        </a:p>
      </dgm:t>
    </dgm:pt>
    <dgm:pt modelId="{B2E9B27F-4694-458F-859E-8695952E6936}">
      <dgm:prSet phldrT="[Texto]"/>
      <dgm:spPr/>
      <dgm:t>
        <a:bodyPr/>
        <a:lstStyle/>
        <a:p>
          <a:r>
            <a:rPr lang="es-MX" dirty="0" smtClean="0"/>
            <a:t>Obtengo constancia</a:t>
          </a:r>
          <a:endParaRPr lang="es-ES" dirty="0"/>
        </a:p>
      </dgm:t>
    </dgm:pt>
    <dgm:pt modelId="{03E4AA6B-2945-479C-AEDA-1E9E70B2CE9F}" type="parTrans" cxnId="{2927DCD6-E8EC-4A11-BBA0-7BA3A132727B}">
      <dgm:prSet/>
      <dgm:spPr/>
      <dgm:t>
        <a:bodyPr/>
        <a:lstStyle/>
        <a:p>
          <a:endParaRPr lang="es-ES"/>
        </a:p>
      </dgm:t>
    </dgm:pt>
    <dgm:pt modelId="{0FB51089-BDBB-47A7-8F7B-412D3177776A}" type="sibTrans" cxnId="{2927DCD6-E8EC-4A11-BBA0-7BA3A132727B}">
      <dgm:prSet/>
      <dgm:spPr/>
      <dgm:t>
        <a:bodyPr/>
        <a:lstStyle/>
        <a:p>
          <a:endParaRPr lang="es-ES"/>
        </a:p>
      </dgm:t>
    </dgm:pt>
    <dgm:pt modelId="{9A5E73D5-2B65-4027-800C-CF5D0D019453}">
      <dgm:prSet phldrT="[Texto]"/>
      <dgm:spPr/>
      <dgm:t>
        <a:bodyPr/>
        <a:lstStyle/>
        <a:p>
          <a:r>
            <a:rPr lang="es-MX" dirty="0" smtClean="0"/>
            <a:t>Escolares emite créditos</a:t>
          </a:r>
          <a:endParaRPr lang="es-ES" dirty="0"/>
        </a:p>
      </dgm:t>
    </dgm:pt>
    <dgm:pt modelId="{77615035-8734-40D5-958D-E1ECDBA2F8A8}" type="parTrans" cxnId="{A1FC4D70-5682-4696-9A86-2EB3EB2FA502}">
      <dgm:prSet/>
      <dgm:spPr/>
      <dgm:t>
        <a:bodyPr/>
        <a:lstStyle/>
        <a:p>
          <a:endParaRPr lang="es-ES"/>
        </a:p>
      </dgm:t>
    </dgm:pt>
    <dgm:pt modelId="{7D8AFE40-5173-47C6-8EC3-BF18520B5A3E}" type="sibTrans" cxnId="{A1FC4D70-5682-4696-9A86-2EB3EB2FA502}">
      <dgm:prSet/>
      <dgm:spPr/>
      <dgm:t>
        <a:bodyPr/>
        <a:lstStyle/>
        <a:p>
          <a:endParaRPr lang="es-ES"/>
        </a:p>
      </dgm:t>
    </dgm:pt>
    <dgm:pt modelId="{37685AE2-C8E0-4FD4-9016-27A0427E3FC0}" type="pres">
      <dgm:prSet presAssocID="{15A0BA35-B7B5-4E2B-875A-D4FF108A6280}" presName="Name0" presStyleCnt="0">
        <dgm:presLayoutVars>
          <dgm:dir/>
          <dgm:resizeHandles val="exact"/>
        </dgm:presLayoutVars>
      </dgm:prSet>
      <dgm:spPr/>
    </dgm:pt>
    <dgm:pt modelId="{59949997-9F2D-4D4C-887D-5D3C0D778901}" type="pres">
      <dgm:prSet presAssocID="{2FE72C06-B438-4E57-873F-8A37E4D7A5E5}" presName="node" presStyleLbl="node1" presStyleIdx="0" presStyleCnt="3">
        <dgm:presLayoutVars>
          <dgm:bulletEnabled val="1"/>
        </dgm:presLayoutVars>
      </dgm:prSet>
      <dgm:spPr/>
      <dgm:t>
        <a:bodyPr/>
        <a:lstStyle/>
        <a:p>
          <a:endParaRPr lang="es-ES"/>
        </a:p>
      </dgm:t>
    </dgm:pt>
    <dgm:pt modelId="{B04A838E-9E71-4767-9F3D-AE8632B26C83}" type="pres">
      <dgm:prSet presAssocID="{7694F76E-74B3-4013-A94D-DD62A6BA5FF3}" presName="sibTrans" presStyleLbl="sibTrans2D1" presStyleIdx="0" presStyleCnt="2"/>
      <dgm:spPr/>
      <dgm:t>
        <a:bodyPr/>
        <a:lstStyle/>
        <a:p>
          <a:endParaRPr lang="es-ES"/>
        </a:p>
      </dgm:t>
    </dgm:pt>
    <dgm:pt modelId="{245FC521-7713-47B4-8D78-475D074C7EFF}" type="pres">
      <dgm:prSet presAssocID="{7694F76E-74B3-4013-A94D-DD62A6BA5FF3}" presName="connectorText" presStyleLbl="sibTrans2D1" presStyleIdx="0" presStyleCnt="2"/>
      <dgm:spPr/>
      <dgm:t>
        <a:bodyPr/>
        <a:lstStyle/>
        <a:p>
          <a:endParaRPr lang="es-ES"/>
        </a:p>
      </dgm:t>
    </dgm:pt>
    <dgm:pt modelId="{C7EC982B-7394-47E3-84E0-27C8F44F9A70}" type="pres">
      <dgm:prSet presAssocID="{B2E9B27F-4694-458F-859E-8695952E6936}" presName="node" presStyleLbl="node1" presStyleIdx="1" presStyleCnt="3">
        <dgm:presLayoutVars>
          <dgm:bulletEnabled val="1"/>
        </dgm:presLayoutVars>
      </dgm:prSet>
      <dgm:spPr/>
      <dgm:t>
        <a:bodyPr/>
        <a:lstStyle/>
        <a:p>
          <a:endParaRPr lang="es-ES"/>
        </a:p>
      </dgm:t>
    </dgm:pt>
    <dgm:pt modelId="{FD09389F-7888-4C01-87CF-A59BE6C71841}" type="pres">
      <dgm:prSet presAssocID="{0FB51089-BDBB-47A7-8F7B-412D3177776A}" presName="sibTrans" presStyleLbl="sibTrans2D1" presStyleIdx="1" presStyleCnt="2"/>
      <dgm:spPr/>
      <dgm:t>
        <a:bodyPr/>
        <a:lstStyle/>
        <a:p>
          <a:endParaRPr lang="es-ES"/>
        </a:p>
      </dgm:t>
    </dgm:pt>
    <dgm:pt modelId="{D7FDFA13-5E8E-492F-A1AB-5B558EEA1331}" type="pres">
      <dgm:prSet presAssocID="{0FB51089-BDBB-47A7-8F7B-412D3177776A}" presName="connectorText" presStyleLbl="sibTrans2D1" presStyleIdx="1" presStyleCnt="2"/>
      <dgm:spPr/>
      <dgm:t>
        <a:bodyPr/>
        <a:lstStyle/>
        <a:p>
          <a:endParaRPr lang="es-ES"/>
        </a:p>
      </dgm:t>
    </dgm:pt>
    <dgm:pt modelId="{E3D9D3C1-D2E2-4271-871F-C7447547DD1F}" type="pres">
      <dgm:prSet presAssocID="{9A5E73D5-2B65-4027-800C-CF5D0D019453}" presName="node" presStyleLbl="node1" presStyleIdx="2" presStyleCnt="3">
        <dgm:presLayoutVars>
          <dgm:bulletEnabled val="1"/>
        </dgm:presLayoutVars>
      </dgm:prSet>
      <dgm:spPr/>
      <dgm:t>
        <a:bodyPr/>
        <a:lstStyle/>
        <a:p>
          <a:endParaRPr lang="es-ES"/>
        </a:p>
      </dgm:t>
    </dgm:pt>
  </dgm:ptLst>
  <dgm:cxnLst>
    <dgm:cxn modelId="{DA2E7F1E-7C52-497B-9036-9B90E8AB808A}" type="presOf" srcId="{7694F76E-74B3-4013-A94D-DD62A6BA5FF3}" destId="{B04A838E-9E71-4767-9F3D-AE8632B26C83}" srcOrd="0" destOrd="0" presId="urn:microsoft.com/office/officeart/2005/8/layout/process1"/>
    <dgm:cxn modelId="{45DF7A64-4CAC-48EC-8621-751E8B2B952C}" type="presOf" srcId="{0FB51089-BDBB-47A7-8F7B-412D3177776A}" destId="{FD09389F-7888-4C01-87CF-A59BE6C71841}" srcOrd="0" destOrd="0" presId="urn:microsoft.com/office/officeart/2005/8/layout/process1"/>
    <dgm:cxn modelId="{2927DCD6-E8EC-4A11-BBA0-7BA3A132727B}" srcId="{15A0BA35-B7B5-4E2B-875A-D4FF108A6280}" destId="{B2E9B27F-4694-458F-859E-8695952E6936}" srcOrd="1" destOrd="0" parTransId="{03E4AA6B-2945-479C-AEDA-1E9E70B2CE9F}" sibTransId="{0FB51089-BDBB-47A7-8F7B-412D3177776A}"/>
    <dgm:cxn modelId="{9B9C987B-A835-4724-B615-31F31A7138CA}" type="presOf" srcId="{15A0BA35-B7B5-4E2B-875A-D4FF108A6280}" destId="{37685AE2-C8E0-4FD4-9016-27A0427E3FC0}" srcOrd="0" destOrd="0" presId="urn:microsoft.com/office/officeart/2005/8/layout/process1"/>
    <dgm:cxn modelId="{1E58B6F0-B574-4098-AAD1-912653800F92}" srcId="{15A0BA35-B7B5-4E2B-875A-D4FF108A6280}" destId="{2FE72C06-B438-4E57-873F-8A37E4D7A5E5}" srcOrd="0" destOrd="0" parTransId="{41B86B5E-533E-481C-8794-D66E8B8BFC7E}" sibTransId="{7694F76E-74B3-4013-A94D-DD62A6BA5FF3}"/>
    <dgm:cxn modelId="{9F846B0E-667F-4359-8AF2-45ABD11695AA}" type="presOf" srcId="{2FE72C06-B438-4E57-873F-8A37E4D7A5E5}" destId="{59949997-9F2D-4D4C-887D-5D3C0D778901}" srcOrd="0" destOrd="0" presId="urn:microsoft.com/office/officeart/2005/8/layout/process1"/>
    <dgm:cxn modelId="{CC5CA004-D5AC-4D07-A521-EAA59EF19922}" type="presOf" srcId="{0FB51089-BDBB-47A7-8F7B-412D3177776A}" destId="{D7FDFA13-5E8E-492F-A1AB-5B558EEA1331}" srcOrd="1" destOrd="0" presId="urn:microsoft.com/office/officeart/2005/8/layout/process1"/>
    <dgm:cxn modelId="{C4565912-D655-4F1A-8BD6-21DF54241DB6}" type="presOf" srcId="{B2E9B27F-4694-458F-859E-8695952E6936}" destId="{C7EC982B-7394-47E3-84E0-27C8F44F9A70}" srcOrd="0" destOrd="0" presId="urn:microsoft.com/office/officeart/2005/8/layout/process1"/>
    <dgm:cxn modelId="{14A94470-353F-44A6-AE65-BEDA87BC90AE}" type="presOf" srcId="{7694F76E-74B3-4013-A94D-DD62A6BA5FF3}" destId="{245FC521-7713-47B4-8D78-475D074C7EFF}" srcOrd="1" destOrd="0" presId="urn:microsoft.com/office/officeart/2005/8/layout/process1"/>
    <dgm:cxn modelId="{A1FC4D70-5682-4696-9A86-2EB3EB2FA502}" srcId="{15A0BA35-B7B5-4E2B-875A-D4FF108A6280}" destId="{9A5E73D5-2B65-4027-800C-CF5D0D019453}" srcOrd="2" destOrd="0" parTransId="{77615035-8734-40D5-958D-E1ECDBA2F8A8}" sibTransId="{7D8AFE40-5173-47C6-8EC3-BF18520B5A3E}"/>
    <dgm:cxn modelId="{359F1E80-9714-48DF-A122-F763F860EFDC}" type="presOf" srcId="{9A5E73D5-2B65-4027-800C-CF5D0D019453}" destId="{E3D9D3C1-D2E2-4271-871F-C7447547DD1F}" srcOrd="0" destOrd="0" presId="urn:microsoft.com/office/officeart/2005/8/layout/process1"/>
    <dgm:cxn modelId="{DA853B47-D61F-420D-9029-7EF373A36628}" type="presParOf" srcId="{37685AE2-C8E0-4FD4-9016-27A0427E3FC0}" destId="{59949997-9F2D-4D4C-887D-5D3C0D778901}" srcOrd="0" destOrd="0" presId="urn:microsoft.com/office/officeart/2005/8/layout/process1"/>
    <dgm:cxn modelId="{EBA0E4D3-F980-4F08-9433-827146D1365F}" type="presParOf" srcId="{37685AE2-C8E0-4FD4-9016-27A0427E3FC0}" destId="{B04A838E-9E71-4767-9F3D-AE8632B26C83}" srcOrd="1" destOrd="0" presId="urn:microsoft.com/office/officeart/2005/8/layout/process1"/>
    <dgm:cxn modelId="{F34A1FD0-7EF8-4C7A-A276-5B730838F244}" type="presParOf" srcId="{B04A838E-9E71-4767-9F3D-AE8632B26C83}" destId="{245FC521-7713-47B4-8D78-475D074C7EFF}" srcOrd="0" destOrd="0" presId="urn:microsoft.com/office/officeart/2005/8/layout/process1"/>
    <dgm:cxn modelId="{01EE010D-787A-4CE9-83D5-66BFC504D3D8}" type="presParOf" srcId="{37685AE2-C8E0-4FD4-9016-27A0427E3FC0}" destId="{C7EC982B-7394-47E3-84E0-27C8F44F9A70}" srcOrd="2" destOrd="0" presId="urn:microsoft.com/office/officeart/2005/8/layout/process1"/>
    <dgm:cxn modelId="{95322F10-52D5-4F7A-A199-6062BAA83A04}" type="presParOf" srcId="{37685AE2-C8E0-4FD4-9016-27A0427E3FC0}" destId="{FD09389F-7888-4C01-87CF-A59BE6C71841}" srcOrd="3" destOrd="0" presId="urn:microsoft.com/office/officeart/2005/8/layout/process1"/>
    <dgm:cxn modelId="{EA1502AF-056A-450F-AA33-C5CE710575BC}" type="presParOf" srcId="{FD09389F-7888-4C01-87CF-A59BE6C71841}" destId="{D7FDFA13-5E8E-492F-A1AB-5B558EEA1331}" srcOrd="0" destOrd="0" presId="urn:microsoft.com/office/officeart/2005/8/layout/process1"/>
    <dgm:cxn modelId="{7E462695-40AE-4DAE-B07C-6E7B751C93BB}" type="presParOf" srcId="{37685AE2-C8E0-4FD4-9016-27A0427E3FC0}" destId="{E3D9D3C1-D2E2-4271-871F-C7447547DD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FBEB8F-C4D1-42A9-9A5B-B07DA8E93E1A}" type="doc">
      <dgm:prSet loTypeId="urn:microsoft.com/office/officeart/2005/8/layout/process4" loCatId="process" qsTypeId="urn:microsoft.com/office/officeart/2005/8/quickstyle/3d1" qsCatId="3D" csTypeId="urn:microsoft.com/office/officeart/2005/8/colors/colorful3" csCatId="colorful" phldr="1"/>
      <dgm:spPr/>
    </dgm:pt>
    <dgm:pt modelId="{27861873-B575-45E5-9DE4-79305051E477}">
      <dgm:prSet phldrT="[Texto]" custT="1"/>
      <dgm:spPr/>
      <dgm:t>
        <a:bodyPr/>
        <a:lstStyle/>
        <a:p>
          <a:r>
            <a:rPr lang="es-MX" sz="2400" dirty="0" smtClean="0"/>
            <a:t>Art. 5 Constitucional</a:t>
          </a:r>
          <a:endParaRPr lang="es-MX" sz="2400" dirty="0"/>
        </a:p>
      </dgm:t>
    </dgm:pt>
    <dgm:pt modelId="{AF662DA3-EC88-4870-A2C5-D842DFC76AFA}" type="parTrans" cxnId="{12FF18C2-1D2D-47FD-AD12-E14282F83637}">
      <dgm:prSet/>
      <dgm:spPr/>
      <dgm:t>
        <a:bodyPr/>
        <a:lstStyle/>
        <a:p>
          <a:endParaRPr lang="es-MX" sz="2400"/>
        </a:p>
      </dgm:t>
    </dgm:pt>
    <dgm:pt modelId="{16EC70C5-0DA3-4B9D-BC7C-5CF6E85B1AD8}" type="sibTrans" cxnId="{12FF18C2-1D2D-47FD-AD12-E14282F83637}">
      <dgm:prSet/>
      <dgm:spPr/>
      <dgm:t>
        <a:bodyPr/>
        <a:lstStyle/>
        <a:p>
          <a:endParaRPr lang="es-MX" sz="2400"/>
        </a:p>
      </dgm:t>
    </dgm:pt>
    <dgm:pt modelId="{72FB29BF-064D-40A0-8F4A-A966F203D9F8}">
      <dgm:prSet phldrT="[Texto]" custT="1"/>
      <dgm:spPr/>
      <dgm:t>
        <a:bodyPr/>
        <a:lstStyle/>
        <a:p>
          <a:r>
            <a:rPr lang="es-MX" sz="2400" dirty="0" smtClean="0"/>
            <a:t>Reglamento de la Ley Reglamentaria del Art. 5 Constitucional</a:t>
          </a:r>
          <a:endParaRPr lang="es-MX" sz="2400" dirty="0"/>
        </a:p>
      </dgm:t>
    </dgm:pt>
    <dgm:pt modelId="{0939B080-7D96-44DE-95D6-BAA8E53792F3}" type="parTrans" cxnId="{D46171FB-0E21-443E-AAA1-DBD1B9B8DE77}">
      <dgm:prSet/>
      <dgm:spPr/>
      <dgm:t>
        <a:bodyPr/>
        <a:lstStyle/>
        <a:p>
          <a:endParaRPr lang="es-MX" sz="2400"/>
        </a:p>
      </dgm:t>
    </dgm:pt>
    <dgm:pt modelId="{768BCB19-8939-4E8A-AC93-EFEE09ECDB11}" type="sibTrans" cxnId="{D46171FB-0E21-443E-AAA1-DBD1B9B8DE77}">
      <dgm:prSet/>
      <dgm:spPr/>
      <dgm:t>
        <a:bodyPr/>
        <a:lstStyle/>
        <a:p>
          <a:endParaRPr lang="es-MX" sz="2400"/>
        </a:p>
      </dgm:t>
    </dgm:pt>
    <dgm:pt modelId="{66D65CA3-C8E7-499B-A9C9-7D3B8AFEFCED}">
      <dgm:prSet phldrT="[Texto]" custT="1"/>
      <dgm:spPr/>
      <dgm:t>
        <a:bodyPr/>
        <a:lstStyle/>
        <a:p>
          <a:r>
            <a:rPr lang="es-MX" sz="2400" dirty="0" smtClean="0"/>
            <a:t>Reglamento para la Prestación del Servicio Social en la Universidad Pedagógica Nacional</a:t>
          </a:r>
          <a:endParaRPr lang="es-MX" sz="2400" dirty="0"/>
        </a:p>
      </dgm:t>
    </dgm:pt>
    <dgm:pt modelId="{4D5D38B1-B39F-4FF1-9B61-46415C0B4B37}" type="parTrans" cxnId="{17F32D16-AF73-4785-A41A-7D829D2B3002}">
      <dgm:prSet/>
      <dgm:spPr/>
      <dgm:t>
        <a:bodyPr/>
        <a:lstStyle/>
        <a:p>
          <a:endParaRPr lang="es-MX" sz="2400"/>
        </a:p>
      </dgm:t>
    </dgm:pt>
    <dgm:pt modelId="{031B6B13-C13F-4C04-BBFD-BAEE315E293B}" type="sibTrans" cxnId="{17F32D16-AF73-4785-A41A-7D829D2B3002}">
      <dgm:prSet/>
      <dgm:spPr/>
      <dgm:t>
        <a:bodyPr/>
        <a:lstStyle/>
        <a:p>
          <a:endParaRPr lang="es-MX" sz="2400"/>
        </a:p>
      </dgm:t>
    </dgm:pt>
    <dgm:pt modelId="{40FF30C9-A0E6-4859-9CC8-9EDF9F181D87}">
      <dgm:prSet phldrT="[Texto]" custT="1"/>
      <dgm:spPr/>
      <dgm:t>
        <a:bodyPr/>
        <a:lstStyle/>
        <a:p>
          <a:r>
            <a:rPr lang="es-MX" sz="2400" dirty="0" smtClean="0"/>
            <a:t>Lineamientos Internos para la Operación del Servicio Social en la Universidad Pedagógica Nacional Unidad 113 León</a:t>
          </a:r>
          <a:endParaRPr lang="es-MX" sz="2400" dirty="0"/>
        </a:p>
      </dgm:t>
    </dgm:pt>
    <dgm:pt modelId="{3F25C862-7DD6-43B6-AAE2-95D42173E4DE}" type="parTrans" cxnId="{6AC56F38-5B01-4188-87A5-2AAE133BFE4A}">
      <dgm:prSet/>
      <dgm:spPr/>
      <dgm:t>
        <a:bodyPr/>
        <a:lstStyle/>
        <a:p>
          <a:endParaRPr lang="es-MX" sz="2400"/>
        </a:p>
      </dgm:t>
    </dgm:pt>
    <dgm:pt modelId="{B3DD72D4-3D2F-4BDE-8B34-CB3781837C47}" type="sibTrans" cxnId="{6AC56F38-5B01-4188-87A5-2AAE133BFE4A}">
      <dgm:prSet/>
      <dgm:spPr/>
      <dgm:t>
        <a:bodyPr/>
        <a:lstStyle/>
        <a:p>
          <a:endParaRPr lang="es-MX" sz="2400"/>
        </a:p>
      </dgm:t>
    </dgm:pt>
    <dgm:pt modelId="{23860EFA-FE40-4AEE-A020-BECCC4763A89}">
      <dgm:prSet phldrT="[Texto]" custT="1"/>
      <dgm:spPr/>
      <dgm:t>
        <a:bodyPr/>
        <a:lstStyle/>
        <a:p>
          <a:r>
            <a:rPr lang="es-MX" sz="2400" dirty="0" smtClean="0"/>
            <a:t>Ley Reglamentaria del Art. 5º. Constitucional</a:t>
          </a:r>
          <a:endParaRPr lang="es-MX" sz="2400" dirty="0"/>
        </a:p>
      </dgm:t>
    </dgm:pt>
    <dgm:pt modelId="{B83D3057-B4AE-42A6-854E-6F4828700C13}" type="parTrans" cxnId="{803EB40A-75B7-4030-A086-9CB0D4B9624E}">
      <dgm:prSet/>
      <dgm:spPr/>
      <dgm:t>
        <a:bodyPr/>
        <a:lstStyle/>
        <a:p>
          <a:endParaRPr lang="es-ES" sz="2400"/>
        </a:p>
      </dgm:t>
    </dgm:pt>
    <dgm:pt modelId="{00720CB8-C81F-433F-BB6F-EB230CCE2545}" type="sibTrans" cxnId="{803EB40A-75B7-4030-A086-9CB0D4B9624E}">
      <dgm:prSet/>
      <dgm:spPr/>
      <dgm:t>
        <a:bodyPr/>
        <a:lstStyle/>
        <a:p>
          <a:endParaRPr lang="es-ES" sz="2400"/>
        </a:p>
      </dgm:t>
    </dgm:pt>
    <dgm:pt modelId="{3796F710-E990-45AC-99C3-4EAD86363507}">
      <dgm:prSet phldrT="[Texto]" custT="1"/>
      <dgm:spPr/>
      <dgm:t>
        <a:bodyPr/>
        <a:lstStyle/>
        <a:p>
          <a:r>
            <a:rPr lang="es-MX" sz="2400" dirty="0" smtClean="0"/>
            <a:t>Ley de Profesiones para el Estado de Guanajuato</a:t>
          </a:r>
          <a:endParaRPr lang="es-MX" sz="2400" dirty="0"/>
        </a:p>
      </dgm:t>
    </dgm:pt>
    <dgm:pt modelId="{B9EC9A4E-6129-44D7-9317-AC47C637FD80}" type="parTrans" cxnId="{E7194CCF-ED79-48A4-B892-44F6BFD9AC14}">
      <dgm:prSet/>
      <dgm:spPr/>
      <dgm:t>
        <a:bodyPr/>
        <a:lstStyle/>
        <a:p>
          <a:endParaRPr lang="es-ES" sz="2400"/>
        </a:p>
      </dgm:t>
    </dgm:pt>
    <dgm:pt modelId="{A07102C7-2B3C-402F-A2D2-7CF4905D63BD}" type="sibTrans" cxnId="{E7194CCF-ED79-48A4-B892-44F6BFD9AC14}">
      <dgm:prSet/>
      <dgm:spPr/>
      <dgm:t>
        <a:bodyPr/>
        <a:lstStyle/>
        <a:p>
          <a:endParaRPr lang="es-ES" sz="2400"/>
        </a:p>
      </dgm:t>
    </dgm:pt>
    <dgm:pt modelId="{000857CC-1FEB-4373-92BC-B585B2E2709B}" type="pres">
      <dgm:prSet presAssocID="{E9FBEB8F-C4D1-42A9-9A5B-B07DA8E93E1A}" presName="Name0" presStyleCnt="0">
        <dgm:presLayoutVars>
          <dgm:dir/>
          <dgm:animLvl val="lvl"/>
          <dgm:resizeHandles val="exact"/>
        </dgm:presLayoutVars>
      </dgm:prSet>
      <dgm:spPr/>
    </dgm:pt>
    <dgm:pt modelId="{AB8B5ECA-7404-4242-A5CF-759C7A825648}" type="pres">
      <dgm:prSet presAssocID="{40FF30C9-A0E6-4859-9CC8-9EDF9F181D87}" presName="boxAndChildren" presStyleCnt="0"/>
      <dgm:spPr/>
    </dgm:pt>
    <dgm:pt modelId="{277CC186-F4C7-49AC-8536-3A1ACDD900B2}" type="pres">
      <dgm:prSet presAssocID="{40FF30C9-A0E6-4859-9CC8-9EDF9F181D87}" presName="parentTextBox" presStyleLbl="node1" presStyleIdx="0" presStyleCnt="6"/>
      <dgm:spPr/>
      <dgm:t>
        <a:bodyPr/>
        <a:lstStyle/>
        <a:p>
          <a:endParaRPr lang="es-ES"/>
        </a:p>
      </dgm:t>
    </dgm:pt>
    <dgm:pt modelId="{D5B2CCD7-40D6-4D13-BB48-0D2CD0BD1707}" type="pres">
      <dgm:prSet presAssocID="{031B6B13-C13F-4C04-BBFD-BAEE315E293B}" presName="sp" presStyleCnt="0"/>
      <dgm:spPr/>
    </dgm:pt>
    <dgm:pt modelId="{0E561425-BEBC-4223-A4FD-6DFE15218AD9}" type="pres">
      <dgm:prSet presAssocID="{66D65CA3-C8E7-499B-A9C9-7D3B8AFEFCED}" presName="arrowAndChildren" presStyleCnt="0"/>
      <dgm:spPr/>
    </dgm:pt>
    <dgm:pt modelId="{A19709FC-4F14-4209-929E-0306EFF120A1}" type="pres">
      <dgm:prSet presAssocID="{66D65CA3-C8E7-499B-A9C9-7D3B8AFEFCED}" presName="parentTextArrow" presStyleLbl="node1" presStyleIdx="1" presStyleCnt="6"/>
      <dgm:spPr/>
      <dgm:t>
        <a:bodyPr/>
        <a:lstStyle/>
        <a:p>
          <a:endParaRPr lang="es-ES"/>
        </a:p>
      </dgm:t>
    </dgm:pt>
    <dgm:pt modelId="{CE6959AA-0195-43A7-AE5D-AEC481CEA25E}" type="pres">
      <dgm:prSet presAssocID="{A07102C7-2B3C-402F-A2D2-7CF4905D63BD}" presName="sp" presStyleCnt="0"/>
      <dgm:spPr/>
    </dgm:pt>
    <dgm:pt modelId="{943C999A-F5D7-4A21-B861-A262AF5B07ED}" type="pres">
      <dgm:prSet presAssocID="{3796F710-E990-45AC-99C3-4EAD86363507}" presName="arrowAndChildren" presStyleCnt="0"/>
      <dgm:spPr/>
    </dgm:pt>
    <dgm:pt modelId="{D1A7F23D-0444-43E8-A1AC-A5FAD95F045D}" type="pres">
      <dgm:prSet presAssocID="{3796F710-E990-45AC-99C3-4EAD86363507}" presName="parentTextArrow" presStyleLbl="node1" presStyleIdx="2" presStyleCnt="6"/>
      <dgm:spPr/>
      <dgm:t>
        <a:bodyPr/>
        <a:lstStyle/>
        <a:p>
          <a:endParaRPr lang="es-ES"/>
        </a:p>
      </dgm:t>
    </dgm:pt>
    <dgm:pt modelId="{84E1FDB2-EC00-4C5D-A4B6-4A0BD24745FC}" type="pres">
      <dgm:prSet presAssocID="{768BCB19-8939-4E8A-AC93-EFEE09ECDB11}" presName="sp" presStyleCnt="0"/>
      <dgm:spPr/>
    </dgm:pt>
    <dgm:pt modelId="{E0E07B8C-D129-42CB-AE1D-C1B1A194753D}" type="pres">
      <dgm:prSet presAssocID="{72FB29BF-064D-40A0-8F4A-A966F203D9F8}" presName="arrowAndChildren" presStyleCnt="0"/>
      <dgm:spPr/>
    </dgm:pt>
    <dgm:pt modelId="{4E88E065-C8C7-44BF-8679-4AB027B148F6}" type="pres">
      <dgm:prSet presAssocID="{72FB29BF-064D-40A0-8F4A-A966F203D9F8}" presName="parentTextArrow" presStyleLbl="node1" presStyleIdx="3" presStyleCnt="6"/>
      <dgm:spPr/>
      <dgm:t>
        <a:bodyPr/>
        <a:lstStyle/>
        <a:p>
          <a:endParaRPr lang="es-ES"/>
        </a:p>
      </dgm:t>
    </dgm:pt>
    <dgm:pt modelId="{508DC7BE-8629-456B-8D45-9CDAEFA9E7DA}" type="pres">
      <dgm:prSet presAssocID="{00720CB8-C81F-433F-BB6F-EB230CCE2545}" presName="sp" presStyleCnt="0"/>
      <dgm:spPr/>
    </dgm:pt>
    <dgm:pt modelId="{B92EC3B2-A130-4F20-A94F-48D433E731D8}" type="pres">
      <dgm:prSet presAssocID="{23860EFA-FE40-4AEE-A020-BECCC4763A89}" presName="arrowAndChildren" presStyleCnt="0"/>
      <dgm:spPr/>
    </dgm:pt>
    <dgm:pt modelId="{F814809E-A2DE-4614-800D-2CA84984420D}" type="pres">
      <dgm:prSet presAssocID="{23860EFA-FE40-4AEE-A020-BECCC4763A89}" presName="parentTextArrow" presStyleLbl="node1" presStyleIdx="4" presStyleCnt="6"/>
      <dgm:spPr/>
      <dgm:t>
        <a:bodyPr/>
        <a:lstStyle/>
        <a:p>
          <a:endParaRPr lang="es-ES"/>
        </a:p>
      </dgm:t>
    </dgm:pt>
    <dgm:pt modelId="{DA3995ED-3B21-47EF-8D4C-A9415C92709E}" type="pres">
      <dgm:prSet presAssocID="{16EC70C5-0DA3-4B9D-BC7C-5CF6E85B1AD8}" presName="sp" presStyleCnt="0"/>
      <dgm:spPr/>
    </dgm:pt>
    <dgm:pt modelId="{0CF0CA12-C254-4AAC-BFB0-EE44B5CCE332}" type="pres">
      <dgm:prSet presAssocID="{27861873-B575-45E5-9DE4-79305051E477}" presName="arrowAndChildren" presStyleCnt="0"/>
      <dgm:spPr/>
    </dgm:pt>
    <dgm:pt modelId="{34B1579D-8DD4-481A-B23C-F1AA9BE67551}" type="pres">
      <dgm:prSet presAssocID="{27861873-B575-45E5-9DE4-79305051E477}" presName="parentTextArrow" presStyleLbl="node1" presStyleIdx="5" presStyleCnt="6"/>
      <dgm:spPr/>
      <dgm:t>
        <a:bodyPr/>
        <a:lstStyle/>
        <a:p>
          <a:endParaRPr lang="es-ES"/>
        </a:p>
      </dgm:t>
    </dgm:pt>
  </dgm:ptLst>
  <dgm:cxnLst>
    <dgm:cxn modelId="{D46171FB-0E21-443E-AAA1-DBD1B9B8DE77}" srcId="{E9FBEB8F-C4D1-42A9-9A5B-B07DA8E93E1A}" destId="{72FB29BF-064D-40A0-8F4A-A966F203D9F8}" srcOrd="2" destOrd="0" parTransId="{0939B080-7D96-44DE-95D6-BAA8E53792F3}" sibTransId="{768BCB19-8939-4E8A-AC93-EFEE09ECDB11}"/>
    <dgm:cxn modelId="{17E78588-0087-4F54-B4DA-5E755075D1D8}" type="presOf" srcId="{40FF30C9-A0E6-4859-9CC8-9EDF9F181D87}" destId="{277CC186-F4C7-49AC-8536-3A1ACDD900B2}" srcOrd="0" destOrd="0" presId="urn:microsoft.com/office/officeart/2005/8/layout/process4"/>
    <dgm:cxn modelId="{D27E2161-BC05-4275-9069-53702EDEB87D}" type="presOf" srcId="{E9FBEB8F-C4D1-42A9-9A5B-B07DA8E93E1A}" destId="{000857CC-1FEB-4373-92BC-B585B2E2709B}" srcOrd="0" destOrd="0" presId="urn:microsoft.com/office/officeart/2005/8/layout/process4"/>
    <dgm:cxn modelId="{7AFC45D2-B384-4674-8117-9D003B69CBC0}" type="presOf" srcId="{3796F710-E990-45AC-99C3-4EAD86363507}" destId="{D1A7F23D-0444-43E8-A1AC-A5FAD95F045D}" srcOrd="0" destOrd="0" presId="urn:microsoft.com/office/officeart/2005/8/layout/process4"/>
    <dgm:cxn modelId="{E7194CCF-ED79-48A4-B892-44F6BFD9AC14}" srcId="{E9FBEB8F-C4D1-42A9-9A5B-B07DA8E93E1A}" destId="{3796F710-E990-45AC-99C3-4EAD86363507}" srcOrd="3" destOrd="0" parTransId="{B9EC9A4E-6129-44D7-9317-AC47C637FD80}" sibTransId="{A07102C7-2B3C-402F-A2D2-7CF4905D63BD}"/>
    <dgm:cxn modelId="{38A6CE5F-3DEE-45B9-AD85-0F30FD6FDB9B}" type="presOf" srcId="{72FB29BF-064D-40A0-8F4A-A966F203D9F8}" destId="{4E88E065-C8C7-44BF-8679-4AB027B148F6}" srcOrd="0" destOrd="0" presId="urn:microsoft.com/office/officeart/2005/8/layout/process4"/>
    <dgm:cxn modelId="{06B04A4F-689B-40A2-8E6F-9A327877C68C}" type="presOf" srcId="{23860EFA-FE40-4AEE-A020-BECCC4763A89}" destId="{F814809E-A2DE-4614-800D-2CA84984420D}" srcOrd="0" destOrd="0" presId="urn:microsoft.com/office/officeart/2005/8/layout/process4"/>
    <dgm:cxn modelId="{17F32D16-AF73-4785-A41A-7D829D2B3002}" srcId="{E9FBEB8F-C4D1-42A9-9A5B-B07DA8E93E1A}" destId="{66D65CA3-C8E7-499B-A9C9-7D3B8AFEFCED}" srcOrd="4" destOrd="0" parTransId="{4D5D38B1-B39F-4FF1-9B61-46415C0B4B37}" sibTransId="{031B6B13-C13F-4C04-BBFD-BAEE315E293B}"/>
    <dgm:cxn modelId="{6AC56F38-5B01-4188-87A5-2AAE133BFE4A}" srcId="{E9FBEB8F-C4D1-42A9-9A5B-B07DA8E93E1A}" destId="{40FF30C9-A0E6-4859-9CC8-9EDF9F181D87}" srcOrd="5" destOrd="0" parTransId="{3F25C862-7DD6-43B6-AAE2-95D42173E4DE}" sibTransId="{B3DD72D4-3D2F-4BDE-8B34-CB3781837C47}"/>
    <dgm:cxn modelId="{12FF18C2-1D2D-47FD-AD12-E14282F83637}" srcId="{E9FBEB8F-C4D1-42A9-9A5B-B07DA8E93E1A}" destId="{27861873-B575-45E5-9DE4-79305051E477}" srcOrd="0" destOrd="0" parTransId="{AF662DA3-EC88-4870-A2C5-D842DFC76AFA}" sibTransId="{16EC70C5-0DA3-4B9D-BC7C-5CF6E85B1AD8}"/>
    <dgm:cxn modelId="{803EB40A-75B7-4030-A086-9CB0D4B9624E}" srcId="{E9FBEB8F-C4D1-42A9-9A5B-B07DA8E93E1A}" destId="{23860EFA-FE40-4AEE-A020-BECCC4763A89}" srcOrd="1" destOrd="0" parTransId="{B83D3057-B4AE-42A6-854E-6F4828700C13}" sibTransId="{00720CB8-C81F-433F-BB6F-EB230CCE2545}"/>
    <dgm:cxn modelId="{F323564D-FB3C-4BD0-915E-5975E171630E}" type="presOf" srcId="{66D65CA3-C8E7-499B-A9C9-7D3B8AFEFCED}" destId="{A19709FC-4F14-4209-929E-0306EFF120A1}" srcOrd="0" destOrd="0" presId="urn:microsoft.com/office/officeart/2005/8/layout/process4"/>
    <dgm:cxn modelId="{A0B7FB8E-540C-47BC-9BE4-D3A68C46893A}" type="presOf" srcId="{27861873-B575-45E5-9DE4-79305051E477}" destId="{34B1579D-8DD4-481A-B23C-F1AA9BE67551}" srcOrd="0" destOrd="0" presId="urn:microsoft.com/office/officeart/2005/8/layout/process4"/>
    <dgm:cxn modelId="{11DEEAC8-68AB-4FBF-BF4A-96BB080F4A3C}" type="presParOf" srcId="{000857CC-1FEB-4373-92BC-B585B2E2709B}" destId="{AB8B5ECA-7404-4242-A5CF-759C7A825648}" srcOrd="0" destOrd="0" presId="urn:microsoft.com/office/officeart/2005/8/layout/process4"/>
    <dgm:cxn modelId="{206F0CEA-BE48-42D5-9115-3226F777CBB2}" type="presParOf" srcId="{AB8B5ECA-7404-4242-A5CF-759C7A825648}" destId="{277CC186-F4C7-49AC-8536-3A1ACDD900B2}" srcOrd="0" destOrd="0" presId="urn:microsoft.com/office/officeart/2005/8/layout/process4"/>
    <dgm:cxn modelId="{D350DE5E-9375-48F5-BE72-B12E706CE899}" type="presParOf" srcId="{000857CC-1FEB-4373-92BC-B585B2E2709B}" destId="{D5B2CCD7-40D6-4D13-BB48-0D2CD0BD1707}" srcOrd="1" destOrd="0" presId="urn:microsoft.com/office/officeart/2005/8/layout/process4"/>
    <dgm:cxn modelId="{08ED4BFD-11E2-41EF-9B83-1F10E3552018}" type="presParOf" srcId="{000857CC-1FEB-4373-92BC-B585B2E2709B}" destId="{0E561425-BEBC-4223-A4FD-6DFE15218AD9}" srcOrd="2" destOrd="0" presId="urn:microsoft.com/office/officeart/2005/8/layout/process4"/>
    <dgm:cxn modelId="{935EA9F5-0A57-425B-B811-6DB786AC513F}" type="presParOf" srcId="{0E561425-BEBC-4223-A4FD-6DFE15218AD9}" destId="{A19709FC-4F14-4209-929E-0306EFF120A1}" srcOrd="0" destOrd="0" presId="urn:microsoft.com/office/officeart/2005/8/layout/process4"/>
    <dgm:cxn modelId="{A508664C-07DB-4CB3-8D4B-EF558C194C3A}" type="presParOf" srcId="{000857CC-1FEB-4373-92BC-B585B2E2709B}" destId="{CE6959AA-0195-43A7-AE5D-AEC481CEA25E}" srcOrd="3" destOrd="0" presId="urn:microsoft.com/office/officeart/2005/8/layout/process4"/>
    <dgm:cxn modelId="{1EA5B93E-A0F7-4832-AB4C-D068E083E0B2}" type="presParOf" srcId="{000857CC-1FEB-4373-92BC-B585B2E2709B}" destId="{943C999A-F5D7-4A21-B861-A262AF5B07ED}" srcOrd="4" destOrd="0" presId="urn:microsoft.com/office/officeart/2005/8/layout/process4"/>
    <dgm:cxn modelId="{6268FB24-0D2E-41B9-88B0-6AEA2E99D4CE}" type="presParOf" srcId="{943C999A-F5D7-4A21-B861-A262AF5B07ED}" destId="{D1A7F23D-0444-43E8-A1AC-A5FAD95F045D}" srcOrd="0" destOrd="0" presId="urn:microsoft.com/office/officeart/2005/8/layout/process4"/>
    <dgm:cxn modelId="{012F6F25-A8D0-48C4-8C92-52A8B431A3D9}" type="presParOf" srcId="{000857CC-1FEB-4373-92BC-B585B2E2709B}" destId="{84E1FDB2-EC00-4C5D-A4B6-4A0BD24745FC}" srcOrd="5" destOrd="0" presId="urn:microsoft.com/office/officeart/2005/8/layout/process4"/>
    <dgm:cxn modelId="{768F988A-7B05-494F-9B4D-18CC1D8FC423}" type="presParOf" srcId="{000857CC-1FEB-4373-92BC-B585B2E2709B}" destId="{E0E07B8C-D129-42CB-AE1D-C1B1A194753D}" srcOrd="6" destOrd="0" presId="urn:microsoft.com/office/officeart/2005/8/layout/process4"/>
    <dgm:cxn modelId="{C15AED89-2653-4EA1-9264-58FEEF1E9402}" type="presParOf" srcId="{E0E07B8C-D129-42CB-AE1D-C1B1A194753D}" destId="{4E88E065-C8C7-44BF-8679-4AB027B148F6}" srcOrd="0" destOrd="0" presId="urn:microsoft.com/office/officeart/2005/8/layout/process4"/>
    <dgm:cxn modelId="{4F0A510F-1DB4-4CF8-9E0F-076A96998491}" type="presParOf" srcId="{000857CC-1FEB-4373-92BC-B585B2E2709B}" destId="{508DC7BE-8629-456B-8D45-9CDAEFA9E7DA}" srcOrd="7" destOrd="0" presId="urn:microsoft.com/office/officeart/2005/8/layout/process4"/>
    <dgm:cxn modelId="{1EA46F1B-572B-4243-997C-45A8C65A3E95}" type="presParOf" srcId="{000857CC-1FEB-4373-92BC-B585B2E2709B}" destId="{B92EC3B2-A130-4F20-A94F-48D433E731D8}" srcOrd="8" destOrd="0" presId="urn:microsoft.com/office/officeart/2005/8/layout/process4"/>
    <dgm:cxn modelId="{5D309AC1-EB3A-4184-A91B-B53BA89A5889}" type="presParOf" srcId="{B92EC3B2-A130-4F20-A94F-48D433E731D8}" destId="{F814809E-A2DE-4614-800D-2CA84984420D}" srcOrd="0" destOrd="0" presId="urn:microsoft.com/office/officeart/2005/8/layout/process4"/>
    <dgm:cxn modelId="{36010C86-F787-451F-A61C-F52E23B360F3}" type="presParOf" srcId="{000857CC-1FEB-4373-92BC-B585B2E2709B}" destId="{DA3995ED-3B21-47EF-8D4C-A9415C92709E}" srcOrd="9" destOrd="0" presId="urn:microsoft.com/office/officeart/2005/8/layout/process4"/>
    <dgm:cxn modelId="{0FD71C6E-8AF4-4AB3-AE10-DEAE17C40A29}" type="presParOf" srcId="{000857CC-1FEB-4373-92BC-B585B2E2709B}" destId="{0CF0CA12-C254-4AAC-BFB0-EE44B5CCE332}" srcOrd="10" destOrd="0" presId="urn:microsoft.com/office/officeart/2005/8/layout/process4"/>
    <dgm:cxn modelId="{11A99E2E-D274-42AB-83B4-E998FF2FCF3B}" type="presParOf" srcId="{0CF0CA12-C254-4AAC-BFB0-EE44B5CCE332}" destId="{34B1579D-8DD4-481A-B23C-F1AA9BE6755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FBEB8F-C4D1-42A9-9A5B-B07DA8E93E1A}" type="doc">
      <dgm:prSet loTypeId="urn:microsoft.com/office/officeart/2005/8/layout/vProcess5" loCatId="process" qsTypeId="urn:microsoft.com/office/officeart/2005/8/quickstyle/3d2" qsCatId="3D" csTypeId="urn:microsoft.com/office/officeart/2005/8/colors/colorful3" csCatId="colorful" phldr="1"/>
      <dgm:spPr/>
    </dgm:pt>
    <dgm:pt modelId="{27861873-B575-45E5-9DE4-79305051E477}">
      <dgm:prSet phldrT="[Texto]"/>
      <dgm:spPr/>
      <dgm:t>
        <a:bodyPr/>
        <a:lstStyle/>
        <a:p>
          <a:r>
            <a:rPr lang="es-MX" dirty="0" smtClean="0"/>
            <a:t>Artículo 5º. Constitucional</a:t>
          </a:r>
          <a:endParaRPr lang="es-MX" dirty="0"/>
        </a:p>
      </dgm:t>
    </dgm:pt>
    <dgm:pt modelId="{AF662DA3-EC88-4870-A2C5-D842DFC76AFA}" type="parTrans" cxnId="{12FF18C2-1D2D-47FD-AD12-E14282F83637}">
      <dgm:prSet/>
      <dgm:spPr/>
      <dgm:t>
        <a:bodyPr/>
        <a:lstStyle/>
        <a:p>
          <a:endParaRPr lang="es-MX"/>
        </a:p>
      </dgm:t>
    </dgm:pt>
    <dgm:pt modelId="{16EC70C5-0DA3-4B9D-BC7C-5CF6E85B1AD8}" type="sibTrans" cxnId="{12FF18C2-1D2D-47FD-AD12-E14282F83637}">
      <dgm:prSet/>
      <dgm:spPr/>
      <dgm:t>
        <a:bodyPr/>
        <a:lstStyle/>
        <a:p>
          <a:endParaRPr lang="es-MX"/>
        </a:p>
      </dgm:t>
    </dgm:pt>
    <dgm:pt modelId="{26E54E6C-1C54-47B5-A777-20B07BCA5653}" type="pres">
      <dgm:prSet presAssocID="{E9FBEB8F-C4D1-42A9-9A5B-B07DA8E93E1A}" presName="outerComposite" presStyleCnt="0">
        <dgm:presLayoutVars>
          <dgm:chMax val="5"/>
          <dgm:dir/>
          <dgm:resizeHandles val="exact"/>
        </dgm:presLayoutVars>
      </dgm:prSet>
      <dgm:spPr/>
    </dgm:pt>
    <dgm:pt modelId="{1B4E1B75-A17C-45D4-8E5E-CF8982453E3F}" type="pres">
      <dgm:prSet presAssocID="{E9FBEB8F-C4D1-42A9-9A5B-B07DA8E93E1A}" presName="dummyMaxCanvas" presStyleCnt="0">
        <dgm:presLayoutVars/>
      </dgm:prSet>
      <dgm:spPr/>
    </dgm:pt>
    <dgm:pt modelId="{273F3F17-1202-4AF3-BBB2-F86696EE1435}" type="pres">
      <dgm:prSet presAssocID="{E9FBEB8F-C4D1-42A9-9A5B-B07DA8E93E1A}" presName="OneNode_1" presStyleLbl="node1" presStyleIdx="0" presStyleCnt="1">
        <dgm:presLayoutVars>
          <dgm:bulletEnabled val="1"/>
        </dgm:presLayoutVars>
      </dgm:prSet>
      <dgm:spPr/>
      <dgm:t>
        <a:bodyPr/>
        <a:lstStyle/>
        <a:p>
          <a:endParaRPr lang="es-ES"/>
        </a:p>
      </dgm:t>
    </dgm:pt>
  </dgm:ptLst>
  <dgm:cxnLst>
    <dgm:cxn modelId="{0B56075D-6B48-49BC-9193-98C29CFD3777}" type="presOf" srcId="{E9FBEB8F-C4D1-42A9-9A5B-B07DA8E93E1A}" destId="{26E54E6C-1C54-47B5-A777-20B07BCA5653}" srcOrd="0" destOrd="0" presId="urn:microsoft.com/office/officeart/2005/8/layout/vProcess5"/>
    <dgm:cxn modelId="{754F5DCB-1E20-4E09-8232-55BE96B0B3AA}" type="presOf" srcId="{27861873-B575-45E5-9DE4-79305051E477}" destId="{273F3F17-1202-4AF3-BBB2-F86696EE1435}" srcOrd="0" destOrd="0" presId="urn:microsoft.com/office/officeart/2005/8/layout/vProcess5"/>
    <dgm:cxn modelId="{12FF18C2-1D2D-47FD-AD12-E14282F83637}" srcId="{E9FBEB8F-C4D1-42A9-9A5B-B07DA8E93E1A}" destId="{27861873-B575-45E5-9DE4-79305051E477}" srcOrd="0" destOrd="0" parTransId="{AF662DA3-EC88-4870-A2C5-D842DFC76AFA}" sibTransId="{16EC70C5-0DA3-4B9D-BC7C-5CF6E85B1AD8}"/>
    <dgm:cxn modelId="{D7CBA9BA-1638-44C3-ADCF-0A75A8647511}" type="presParOf" srcId="{26E54E6C-1C54-47B5-A777-20B07BCA5653}" destId="{1B4E1B75-A17C-45D4-8E5E-CF8982453E3F}" srcOrd="0" destOrd="0" presId="urn:microsoft.com/office/officeart/2005/8/layout/vProcess5"/>
    <dgm:cxn modelId="{329FBFD9-EBE8-49E7-B700-D5368B5562F1}" type="presParOf" srcId="{26E54E6C-1C54-47B5-A777-20B07BCA5653}" destId="{273F3F17-1202-4AF3-BBB2-F86696EE1435}"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FBEB8F-C4D1-42A9-9A5B-B07DA8E93E1A}" type="doc">
      <dgm:prSet loTypeId="urn:microsoft.com/office/officeart/2005/8/layout/vProcess5" loCatId="process" qsTypeId="urn:microsoft.com/office/officeart/2005/8/quickstyle/3d2" qsCatId="3D" csTypeId="urn:microsoft.com/office/officeart/2005/8/colors/colorful3" csCatId="colorful" phldr="1"/>
      <dgm:spPr/>
    </dgm:pt>
    <dgm:pt modelId="{27861873-B575-45E5-9DE4-79305051E477}">
      <dgm:prSet phldrT="[Texto]"/>
      <dgm:spPr/>
      <dgm:t>
        <a:bodyPr/>
        <a:lstStyle/>
        <a:p>
          <a:r>
            <a:rPr lang="es-MX" dirty="0" smtClean="0"/>
            <a:t>Ley Reglamentaria del Artículo 5º. Constitucional, relativo al ejercicio de las profesiones en la Ciudad de México</a:t>
          </a:r>
          <a:endParaRPr lang="es-MX" dirty="0"/>
        </a:p>
      </dgm:t>
    </dgm:pt>
    <dgm:pt modelId="{AF662DA3-EC88-4870-A2C5-D842DFC76AFA}" type="parTrans" cxnId="{12FF18C2-1D2D-47FD-AD12-E14282F83637}">
      <dgm:prSet/>
      <dgm:spPr/>
      <dgm:t>
        <a:bodyPr/>
        <a:lstStyle/>
        <a:p>
          <a:endParaRPr lang="es-MX"/>
        </a:p>
      </dgm:t>
    </dgm:pt>
    <dgm:pt modelId="{16EC70C5-0DA3-4B9D-BC7C-5CF6E85B1AD8}" type="sibTrans" cxnId="{12FF18C2-1D2D-47FD-AD12-E14282F83637}">
      <dgm:prSet/>
      <dgm:spPr/>
      <dgm:t>
        <a:bodyPr/>
        <a:lstStyle/>
        <a:p>
          <a:endParaRPr lang="es-MX"/>
        </a:p>
      </dgm:t>
    </dgm:pt>
    <dgm:pt modelId="{26E54E6C-1C54-47B5-A777-20B07BCA5653}" type="pres">
      <dgm:prSet presAssocID="{E9FBEB8F-C4D1-42A9-9A5B-B07DA8E93E1A}" presName="outerComposite" presStyleCnt="0">
        <dgm:presLayoutVars>
          <dgm:chMax val="5"/>
          <dgm:dir/>
          <dgm:resizeHandles val="exact"/>
        </dgm:presLayoutVars>
      </dgm:prSet>
      <dgm:spPr/>
    </dgm:pt>
    <dgm:pt modelId="{1B4E1B75-A17C-45D4-8E5E-CF8982453E3F}" type="pres">
      <dgm:prSet presAssocID="{E9FBEB8F-C4D1-42A9-9A5B-B07DA8E93E1A}" presName="dummyMaxCanvas" presStyleCnt="0">
        <dgm:presLayoutVars/>
      </dgm:prSet>
      <dgm:spPr/>
    </dgm:pt>
    <dgm:pt modelId="{273F3F17-1202-4AF3-BBB2-F86696EE1435}" type="pres">
      <dgm:prSet presAssocID="{E9FBEB8F-C4D1-42A9-9A5B-B07DA8E93E1A}" presName="OneNode_1" presStyleLbl="node1" presStyleIdx="0" presStyleCnt="1">
        <dgm:presLayoutVars>
          <dgm:bulletEnabled val="1"/>
        </dgm:presLayoutVars>
      </dgm:prSet>
      <dgm:spPr/>
      <dgm:t>
        <a:bodyPr/>
        <a:lstStyle/>
        <a:p>
          <a:endParaRPr lang="es-ES"/>
        </a:p>
      </dgm:t>
    </dgm:pt>
  </dgm:ptLst>
  <dgm:cxnLst>
    <dgm:cxn modelId="{0B56075D-6B48-49BC-9193-98C29CFD3777}" type="presOf" srcId="{E9FBEB8F-C4D1-42A9-9A5B-B07DA8E93E1A}" destId="{26E54E6C-1C54-47B5-A777-20B07BCA5653}" srcOrd="0" destOrd="0" presId="urn:microsoft.com/office/officeart/2005/8/layout/vProcess5"/>
    <dgm:cxn modelId="{754F5DCB-1E20-4E09-8232-55BE96B0B3AA}" type="presOf" srcId="{27861873-B575-45E5-9DE4-79305051E477}" destId="{273F3F17-1202-4AF3-BBB2-F86696EE1435}" srcOrd="0" destOrd="0" presId="urn:microsoft.com/office/officeart/2005/8/layout/vProcess5"/>
    <dgm:cxn modelId="{12FF18C2-1D2D-47FD-AD12-E14282F83637}" srcId="{E9FBEB8F-C4D1-42A9-9A5B-B07DA8E93E1A}" destId="{27861873-B575-45E5-9DE4-79305051E477}" srcOrd="0" destOrd="0" parTransId="{AF662DA3-EC88-4870-A2C5-D842DFC76AFA}" sibTransId="{16EC70C5-0DA3-4B9D-BC7C-5CF6E85B1AD8}"/>
    <dgm:cxn modelId="{D7CBA9BA-1638-44C3-ADCF-0A75A8647511}" type="presParOf" srcId="{26E54E6C-1C54-47B5-A777-20B07BCA5653}" destId="{1B4E1B75-A17C-45D4-8E5E-CF8982453E3F}" srcOrd="0" destOrd="0" presId="urn:microsoft.com/office/officeart/2005/8/layout/vProcess5"/>
    <dgm:cxn modelId="{329FBFD9-EBE8-49E7-B700-D5368B5562F1}" type="presParOf" srcId="{26E54E6C-1C54-47B5-A777-20B07BCA5653}" destId="{273F3F17-1202-4AF3-BBB2-F86696EE1435}"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7ECA-7EDB-40B2-A29C-ADBB4F66DF4A}">
      <dsp:nvSpPr>
        <dsp:cNvPr id="0" name=""/>
        <dsp:cNvSpPr/>
      </dsp:nvSpPr>
      <dsp:spPr>
        <a:xfrm>
          <a:off x="0" y="0"/>
          <a:ext cx="7315200" cy="2304573"/>
        </a:xfrm>
        <a:prstGeom prst="roundRect">
          <a:avLst>
            <a:gd name="adj" fmla="val 1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24DBA9A-4F1D-4D51-BF79-548A41172770}">
      <dsp:nvSpPr>
        <dsp:cNvPr id="0" name=""/>
        <dsp:cNvSpPr/>
      </dsp:nvSpPr>
      <dsp:spPr>
        <a:xfrm>
          <a:off x="316948" y="307276"/>
          <a:ext cx="1953854" cy="1690020"/>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397611-B881-4FDD-B37F-08571A6F49A6}">
      <dsp:nvSpPr>
        <dsp:cNvPr id="0" name=""/>
        <dsp:cNvSpPr/>
      </dsp:nvSpPr>
      <dsp:spPr>
        <a:xfrm rot="10800000">
          <a:off x="219455" y="2304573"/>
          <a:ext cx="2148840" cy="2816701"/>
        </a:xfrm>
        <a:prstGeom prst="round2SameRect">
          <a:avLst>
            <a:gd name="adj1" fmla="val 10500"/>
            <a:gd name="adj2" fmla="val 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MX" sz="1300" kern="1200" dirty="0" smtClean="0"/>
            <a:t>Justo Sierra</a:t>
          </a:r>
        </a:p>
        <a:p>
          <a:pPr lvl="0" algn="ctr" defTabSz="577850">
            <a:lnSpc>
              <a:spcPct val="90000"/>
            </a:lnSpc>
            <a:spcBef>
              <a:spcPct val="0"/>
            </a:spcBef>
            <a:spcAft>
              <a:spcPct val="35000"/>
            </a:spcAft>
          </a:pPr>
          <a:r>
            <a:rPr lang="es-MX" sz="1300" kern="1200" dirty="0" smtClean="0"/>
            <a:t>“la extensión de la enseñanza y la investigación científica contribuyan con sus medios al desarrollo nacional” (Robles, et. al.)</a:t>
          </a:r>
          <a:endParaRPr lang="es-ES" sz="1300" kern="1200" dirty="0"/>
        </a:p>
      </dsp:txBody>
      <dsp:txXfrm rot="10800000">
        <a:off x="285539" y="2304573"/>
        <a:ext cx="2016672" cy="2750617"/>
      </dsp:txXfrm>
    </dsp:sp>
    <dsp:sp modelId="{E4AAB66B-574F-4F56-BD64-F098512E1883}">
      <dsp:nvSpPr>
        <dsp:cNvPr id="0" name=""/>
        <dsp:cNvSpPr/>
      </dsp:nvSpPr>
      <dsp:spPr>
        <a:xfrm>
          <a:off x="2583179" y="307276"/>
          <a:ext cx="2148840" cy="1690020"/>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90AE030-D57F-4940-8F9C-D58BA0D61BAD}">
      <dsp:nvSpPr>
        <dsp:cNvPr id="0" name=""/>
        <dsp:cNvSpPr/>
      </dsp:nvSpPr>
      <dsp:spPr>
        <a:xfrm rot="10800000">
          <a:off x="2583179" y="2304573"/>
          <a:ext cx="2148840" cy="2816701"/>
        </a:xfrm>
        <a:prstGeom prst="round2SameRect">
          <a:avLst>
            <a:gd name="adj1" fmla="val 10500"/>
            <a:gd name="adj2" fmla="val 0"/>
          </a:avLst>
        </a:prstGeom>
        <a:solidFill>
          <a:schemeClr val="accent5">
            <a:hueOff val="-75317"/>
            <a:satOff val="-14450"/>
            <a:lumOff val="2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MX" sz="1300" kern="1200" dirty="0" smtClean="0"/>
            <a:t>José Vasconcelos</a:t>
          </a:r>
        </a:p>
        <a:p>
          <a:pPr lvl="0" algn="ctr" defTabSz="577850">
            <a:lnSpc>
              <a:spcPct val="90000"/>
            </a:lnSpc>
            <a:spcBef>
              <a:spcPct val="0"/>
            </a:spcBef>
            <a:spcAft>
              <a:spcPct val="35000"/>
            </a:spcAft>
          </a:pPr>
          <a:r>
            <a:rPr lang="es-MX" sz="1300" kern="1200" dirty="0" smtClean="0"/>
            <a:t>“la forma de instrumentar una manera justa, acertada y útil en que la cultura no se aísle de los problemas de la realidad, sino que construya el medio para identificar a la clase intelectual con aquellas formas que en la vida colectiva se presentan” (Rojas, 1993)</a:t>
          </a:r>
          <a:endParaRPr lang="es-ES" sz="1300" kern="1200" dirty="0"/>
        </a:p>
      </dsp:txBody>
      <dsp:txXfrm rot="10800000">
        <a:off x="2649263" y="2304573"/>
        <a:ext cx="2016672" cy="2750617"/>
      </dsp:txXfrm>
    </dsp:sp>
    <dsp:sp modelId="{BED7D815-0341-408A-983B-D5C0B9923FA6}">
      <dsp:nvSpPr>
        <dsp:cNvPr id="0" name=""/>
        <dsp:cNvSpPr/>
      </dsp:nvSpPr>
      <dsp:spPr>
        <a:xfrm>
          <a:off x="5278222" y="307276"/>
          <a:ext cx="1486202" cy="1690020"/>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770D9BB-A494-41DF-9873-900060F0FD44}">
      <dsp:nvSpPr>
        <dsp:cNvPr id="0" name=""/>
        <dsp:cNvSpPr/>
      </dsp:nvSpPr>
      <dsp:spPr>
        <a:xfrm rot="10800000">
          <a:off x="4946903" y="2304573"/>
          <a:ext cx="2148840" cy="2816701"/>
        </a:xfrm>
        <a:prstGeom prst="round2SameRect">
          <a:avLst>
            <a:gd name="adj1" fmla="val 10500"/>
            <a:gd name="adj2" fmla="val 0"/>
          </a:avLst>
        </a:prstGeom>
        <a:solidFill>
          <a:schemeClr val="accent5">
            <a:hueOff val="-150635"/>
            <a:satOff val="-28901"/>
            <a:lumOff val="41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MX" sz="1300" kern="1200" dirty="0" smtClean="0"/>
            <a:t>1934 Manuel Gómez Morín, rector de la UNAM, presenta 1ra iniciativa para realizar SS en todo el país (Robles, et. al.)</a:t>
          </a:r>
          <a:endParaRPr lang="es-ES" sz="1300" kern="1200" dirty="0"/>
        </a:p>
      </dsp:txBody>
      <dsp:txXfrm rot="10800000">
        <a:off x="5012987" y="2304573"/>
        <a:ext cx="2016672" cy="27506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3F17-1202-4AF3-BBB2-F86696EE1435}">
      <dsp:nvSpPr>
        <dsp:cNvPr id="0" name=""/>
        <dsp:cNvSpPr/>
      </dsp:nvSpPr>
      <dsp:spPr>
        <a:xfrm>
          <a:off x="0" y="1254385"/>
          <a:ext cx="7773815" cy="2508771"/>
        </a:xfrm>
        <a:prstGeom prst="roundRect">
          <a:avLst>
            <a:gd name="adj" fmla="val 10000"/>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s-MX" sz="4700" kern="1200" dirty="0" smtClean="0"/>
            <a:t>Reglamento de la Ley Reglamentaria del Artículo 5º. Constitucional</a:t>
          </a:r>
          <a:endParaRPr lang="es-MX" sz="4700" kern="1200" dirty="0"/>
        </a:p>
      </dsp:txBody>
      <dsp:txXfrm>
        <a:off x="73479" y="1327864"/>
        <a:ext cx="7626857" cy="23618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3F17-1202-4AF3-BBB2-F86696EE1435}">
      <dsp:nvSpPr>
        <dsp:cNvPr id="0" name=""/>
        <dsp:cNvSpPr/>
      </dsp:nvSpPr>
      <dsp:spPr>
        <a:xfrm>
          <a:off x="0" y="1254385"/>
          <a:ext cx="7773815" cy="2508771"/>
        </a:xfrm>
        <a:prstGeom prst="roundRect">
          <a:avLst>
            <a:gd name="adj" fmla="val 10000"/>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MX" sz="5600" kern="1200" dirty="0" smtClean="0"/>
            <a:t>Ley de Profesiones para el Estado de Guanajuato</a:t>
          </a:r>
          <a:endParaRPr lang="es-MX" sz="5600" kern="1200" dirty="0"/>
        </a:p>
      </dsp:txBody>
      <dsp:txXfrm>
        <a:off x="73479" y="1327864"/>
        <a:ext cx="7626857" cy="23618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3F17-1202-4AF3-BBB2-F86696EE1435}">
      <dsp:nvSpPr>
        <dsp:cNvPr id="0" name=""/>
        <dsp:cNvSpPr/>
      </dsp:nvSpPr>
      <dsp:spPr>
        <a:xfrm>
          <a:off x="0" y="1254385"/>
          <a:ext cx="7773815" cy="2508771"/>
        </a:xfrm>
        <a:prstGeom prst="roundRect">
          <a:avLst>
            <a:gd name="adj" fmla="val 10000"/>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MX" sz="4100" kern="1200" dirty="0" smtClean="0"/>
            <a:t>Reglamento para la Prestación del Servicio Social en la Universidad Pedagógica Nacional</a:t>
          </a:r>
          <a:endParaRPr lang="es-MX" sz="4100" kern="1200" dirty="0"/>
        </a:p>
      </dsp:txBody>
      <dsp:txXfrm>
        <a:off x="73479" y="1327864"/>
        <a:ext cx="7626857" cy="23618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3F17-1202-4AF3-BBB2-F86696EE1435}">
      <dsp:nvSpPr>
        <dsp:cNvPr id="0" name=""/>
        <dsp:cNvSpPr/>
      </dsp:nvSpPr>
      <dsp:spPr>
        <a:xfrm>
          <a:off x="0" y="1254385"/>
          <a:ext cx="7773815" cy="2508771"/>
        </a:xfrm>
        <a:prstGeom prst="roundRect">
          <a:avLst>
            <a:gd name="adj" fmla="val 10000"/>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MX" sz="3700" kern="1200" dirty="0" smtClean="0"/>
            <a:t>Lineamientos Internos para la Operación del Servicio Social en la Universidad Pedagógica Nacional Unidad 113 León</a:t>
          </a:r>
          <a:endParaRPr lang="es-MX" sz="3700" kern="1200" dirty="0"/>
        </a:p>
      </dsp:txBody>
      <dsp:txXfrm>
        <a:off x="73479" y="1327864"/>
        <a:ext cx="7626857" cy="23618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12539-5FF0-442F-9C4D-CD5312BC0139}">
      <dsp:nvSpPr>
        <dsp:cNvPr id="0" name=""/>
        <dsp:cNvSpPr/>
      </dsp:nvSpPr>
      <dsp:spPr>
        <a:xfrm>
          <a:off x="1812494" y="567138"/>
          <a:ext cx="4503011" cy="4503011"/>
        </a:xfrm>
        <a:prstGeom prst="blockArc">
          <a:avLst>
            <a:gd name="adj1" fmla="val 13114286"/>
            <a:gd name="adj2" fmla="val 16200000"/>
            <a:gd name="adj3" fmla="val 3900"/>
          </a:avLst>
        </a:prstGeom>
        <a:solidFill>
          <a:schemeClr val="accent2">
            <a:hueOff val="-7341125"/>
            <a:satOff val="32393"/>
            <a:lumOff val="-549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36781D7-6340-4DF6-9E4B-82355B78E9B1}">
      <dsp:nvSpPr>
        <dsp:cNvPr id="0" name=""/>
        <dsp:cNvSpPr/>
      </dsp:nvSpPr>
      <dsp:spPr>
        <a:xfrm>
          <a:off x="1812494" y="567138"/>
          <a:ext cx="4503011" cy="4503011"/>
        </a:xfrm>
        <a:prstGeom prst="blockArc">
          <a:avLst>
            <a:gd name="adj1" fmla="val 10028571"/>
            <a:gd name="adj2" fmla="val 13114286"/>
            <a:gd name="adj3" fmla="val 3900"/>
          </a:avLst>
        </a:prstGeom>
        <a:solidFill>
          <a:schemeClr val="accent2">
            <a:hueOff val="-6117604"/>
            <a:satOff val="26994"/>
            <a:lumOff val="-457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F596A0E-69CF-4E94-8721-5DE7D34E96B4}">
      <dsp:nvSpPr>
        <dsp:cNvPr id="0" name=""/>
        <dsp:cNvSpPr/>
      </dsp:nvSpPr>
      <dsp:spPr>
        <a:xfrm>
          <a:off x="1812494" y="567138"/>
          <a:ext cx="4503011" cy="4503011"/>
        </a:xfrm>
        <a:prstGeom prst="blockArc">
          <a:avLst>
            <a:gd name="adj1" fmla="val 6942857"/>
            <a:gd name="adj2" fmla="val 10028571"/>
            <a:gd name="adj3" fmla="val 3900"/>
          </a:avLst>
        </a:prstGeom>
        <a:solidFill>
          <a:schemeClr val="accent2">
            <a:hueOff val="-4894083"/>
            <a:satOff val="21595"/>
            <a:lumOff val="-36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5838FC4-D4C0-45BF-96A2-3774CAD6F904}">
      <dsp:nvSpPr>
        <dsp:cNvPr id="0" name=""/>
        <dsp:cNvSpPr/>
      </dsp:nvSpPr>
      <dsp:spPr>
        <a:xfrm>
          <a:off x="1812494" y="567138"/>
          <a:ext cx="4503011" cy="4503011"/>
        </a:xfrm>
        <a:prstGeom prst="blockArc">
          <a:avLst>
            <a:gd name="adj1" fmla="val 3857143"/>
            <a:gd name="adj2" fmla="val 6942857"/>
            <a:gd name="adj3" fmla="val 3900"/>
          </a:avLst>
        </a:prstGeom>
        <a:solidFill>
          <a:schemeClr val="accent2">
            <a:hueOff val="-3670562"/>
            <a:satOff val="16196"/>
            <a:lumOff val="-274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24637F0-E3C8-427D-9E4C-0158FD8EEAD3}">
      <dsp:nvSpPr>
        <dsp:cNvPr id="0" name=""/>
        <dsp:cNvSpPr/>
      </dsp:nvSpPr>
      <dsp:spPr>
        <a:xfrm>
          <a:off x="1812494" y="567138"/>
          <a:ext cx="4503011" cy="4503011"/>
        </a:xfrm>
        <a:prstGeom prst="blockArc">
          <a:avLst>
            <a:gd name="adj1" fmla="val 771429"/>
            <a:gd name="adj2" fmla="val 3857143"/>
            <a:gd name="adj3" fmla="val 3900"/>
          </a:avLst>
        </a:prstGeom>
        <a:solidFill>
          <a:schemeClr val="accent2">
            <a:hueOff val="-2447042"/>
            <a:satOff val="10798"/>
            <a:lumOff val="-183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697DD2-2FA4-42EC-8383-E9B5112E7093}">
      <dsp:nvSpPr>
        <dsp:cNvPr id="0" name=""/>
        <dsp:cNvSpPr/>
      </dsp:nvSpPr>
      <dsp:spPr>
        <a:xfrm>
          <a:off x="1812494" y="567138"/>
          <a:ext cx="4503011" cy="4503011"/>
        </a:xfrm>
        <a:prstGeom prst="blockArc">
          <a:avLst>
            <a:gd name="adj1" fmla="val 19285714"/>
            <a:gd name="adj2" fmla="val 771429"/>
            <a:gd name="adj3" fmla="val 3900"/>
          </a:avLst>
        </a:prstGeom>
        <a:solidFill>
          <a:schemeClr val="accent2">
            <a:hueOff val="-1223521"/>
            <a:satOff val="5399"/>
            <a:lumOff val="-91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30558CE-4F10-4C52-AE25-0B1E5499C875}">
      <dsp:nvSpPr>
        <dsp:cNvPr id="0" name=""/>
        <dsp:cNvSpPr/>
      </dsp:nvSpPr>
      <dsp:spPr>
        <a:xfrm>
          <a:off x="1812494" y="567138"/>
          <a:ext cx="4503011" cy="4503011"/>
        </a:xfrm>
        <a:prstGeom prst="blockArc">
          <a:avLst>
            <a:gd name="adj1" fmla="val 16200000"/>
            <a:gd name="adj2" fmla="val 19285714"/>
            <a:gd name="adj3" fmla="val 39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27418F9-E505-4656-941B-13A71A077D55}">
      <dsp:nvSpPr>
        <dsp:cNvPr id="0" name=""/>
        <dsp:cNvSpPr/>
      </dsp:nvSpPr>
      <dsp:spPr>
        <a:xfrm>
          <a:off x="3192859" y="1947503"/>
          <a:ext cx="1742281" cy="1742281"/>
        </a:xfrm>
        <a:prstGeom prst="ellipse">
          <a:avLst/>
        </a:prstGeom>
        <a:solidFill>
          <a:schemeClr val="accent1">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MX" sz="2500" kern="1200" dirty="0" smtClean="0"/>
            <a:t>Artículos</a:t>
          </a:r>
          <a:endParaRPr lang="es-ES" sz="2500" kern="1200" dirty="0"/>
        </a:p>
      </dsp:txBody>
      <dsp:txXfrm>
        <a:off x="3448010" y="2202654"/>
        <a:ext cx="1231979" cy="1231979"/>
      </dsp:txXfrm>
    </dsp:sp>
    <dsp:sp modelId="{13372976-6028-4AEF-9BEA-0D6159065F2A}">
      <dsp:nvSpPr>
        <dsp:cNvPr id="0" name=""/>
        <dsp:cNvSpPr/>
      </dsp:nvSpPr>
      <dsp:spPr>
        <a:xfrm>
          <a:off x="3454201" y="1245"/>
          <a:ext cx="1219596" cy="1219596"/>
        </a:xfrm>
        <a:prstGeom prst="ellipse">
          <a:avLst/>
        </a:prstGeom>
        <a:solidFill>
          <a:schemeClr val="accent2">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7</a:t>
          </a:r>
          <a:endParaRPr lang="es-ES" sz="2300" kern="1200" dirty="0"/>
        </a:p>
      </dsp:txBody>
      <dsp:txXfrm>
        <a:off x="3632807" y="179851"/>
        <a:ext cx="862384" cy="862384"/>
      </dsp:txXfrm>
    </dsp:sp>
    <dsp:sp modelId="{26E18C71-43EF-4E54-A838-321E5C65BBD8}">
      <dsp:nvSpPr>
        <dsp:cNvPr id="0" name=""/>
        <dsp:cNvSpPr/>
      </dsp:nvSpPr>
      <dsp:spPr>
        <a:xfrm>
          <a:off x="5180172" y="832429"/>
          <a:ext cx="1219596" cy="1219596"/>
        </a:xfrm>
        <a:prstGeom prst="ellipse">
          <a:avLst/>
        </a:prstGeom>
        <a:solidFill>
          <a:schemeClr val="accent2">
            <a:hueOff val="-1223521"/>
            <a:satOff val="5399"/>
            <a:lumOff val="-915"/>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8</a:t>
          </a:r>
          <a:endParaRPr lang="es-ES" sz="2300" kern="1200" dirty="0"/>
        </a:p>
      </dsp:txBody>
      <dsp:txXfrm>
        <a:off x="5358778" y="1011035"/>
        <a:ext cx="862384" cy="862384"/>
      </dsp:txXfrm>
    </dsp:sp>
    <dsp:sp modelId="{C4BD45A8-34E5-43FE-9C2A-2CEED285321E}">
      <dsp:nvSpPr>
        <dsp:cNvPr id="0" name=""/>
        <dsp:cNvSpPr/>
      </dsp:nvSpPr>
      <dsp:spPr>
        <a:xfrm>
          <a:off x="5606452" y="2700082"/>
          <a:ext cx="1219596" cy="1219596"/>
        </a:xfrm>
        <a:prstGeom prst="ellipse">
          <a:avLst/>
        </a:prstGeom>
        <a:solidFill>
          <a:schemeClr val="accent2">
            <a:hueOff val="-2447042"/>
            <a:satOff val="10798"/>
            <a:lumOff val="-183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9</a:t>
          </a:r>
          <a:endParaRPr lang="es-ES" sz="2300" kern="1200" dirty="0"/>
        </a:p>
      </dsp:txBody>
      <dsp:txXfrm>
        <a:off x="5785058" y="2878688"/>
        <a:ext cx="862384" cy="862384"/>
      </dsp:txXfrm>
    </dsp:sp>
    <dsp:sp modelId="{2E6A1BFB-7366-4849-BF63-146203D70C37}">
      <dsp:nvSpPr>
        <dsp:cNvPr id="0" name=""/>
        <dsp:cNvSpPr/>
      </dsp:nvSpPr>
      <dsp:spPr>
        <a:xfrm>
          <a:off x="4412043" y="4197824"/>
          <a:ext cx="1219596" cy="1219596"/>
        </a:xfrm>
        <a:prstGeom prst="ellipse">
          <a:avLst/>
        </a:prstGeom>
        <a:solidFill>
          <a:schemeClr val="accent2">
            <a:hueOff val="-3670562"/>
            <a:satOff val="16196"/>
            <a:lumOff val="-2745"/>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10</a:t>
          </a:r>
          <a:endParaRPr lang="es-ES" sz="2300" kern="1200" dirty="0"/>
        </a:p>
      </dsp:txBody>
      <dsp:txXfrm>
        <a:off x="4590649" y="4376430"/>
        <a:ext cx="862384" cy="862384"/>
      </dsp:txXfrm>
    </dsp:sp>
    <dsp:sp modelId="{3ED64DE3-C4FF-4ACA-9215-44D6EF55F5F4}">
      <dsp:nvSpPr>
        <dsp:cNvPr id="0" name=""/>
        <dsp:cNvSpPr/>
      </dsp:nvSpPr>
      <dsp:spPr>
        <a:xfrm>
          <a:off x="2496359" y="4197824"/>
          <a:ext cx="1219596" cy="1219596"/>
        </a:xfrm>
        <a:prstGeom prst="ellipse">
          <a:avLst/>
        </a:prstGeom>
        <a:solidFill>
          <a:schemeClr val="accent2">
            <a:hueOff val="-4894083"/>
            <a:satOff val="21595"/>
            <a:lumOff val="-366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11</a:t>
          </a:r>
          <a:endParaRPr lang="es-ES" sz="2300" kern="1200" dirty="0"/>
        </a:p>
      </dsp:txBody>
      <dsp:txXfrm>
        <a:off x="2674965" y="4376430"/>
        <a:ext cx="862384" cy="862384"/>
      </dsp:txXfrm>
    </dsp:sp>
    <dsp:sp modelId="{614D28D3-7605-4C3F-8689-8BE604D8AF78}">
      <dsp:nvSpPr>
        <dsp:cNvPr id="0" name=""/>
        <dsp:cNvSpPr/>
      </dsp:nvSpPr>
      <dsp:spPr>
        <a:xfrm>
          <a:off x="1301950" y="2700082"/>
          <a:ext cx="1219596" cy="1219596"/>
        </a:xfrm>
        <a:prstGeom prst="ellipse">
          <a:avLst/>
        </a:prstGeom>
        <a:solidFill>
          <a:schemeClr val="accent2">
            <a:hueOff val="-6117604"/>
            <a:satOff val="26994"/>
            <a:lumOff val="-4575"/>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12</a:t>
          </a:r>
          <a:endParaRPr lang="es-ES" sz="2300" kern="1200" dirty="0"/>
        </a:p>
      </dsp:txBody>
      <dsp:txXfrm>
        <a:off x="1480556" y="2878688"/>
        <a:ext cx="862384" cy="862384"/>
      </dsp:txXfrm>
    </dsp:sp>
    <dsp:sp modelId="{1A18BD71-7D08-4F41-9DF9-E16049CB5B84}">
      <dsp:nvSpPr>
        <dsp:cNvPr id="0" name=""/>
        <dsp:cNvSpPr/>
      </dsp:nvSpPr>
      <dsp:spPr>
        <a:xfrm>
          <a:off x="1728230" y="832429"/>
          <a:ext cx="1219596" cy="1219596"/>
        </a:xfrm>
        <a:prstGeom prst="ellipse">
          <a:avLst/>
        </a:prstGeom>
        <a:solidFill>
          <a:schemeClr val="accent2">
            <a:hueOff val="-7341125"/>
            <a:satOff val="32393"/>
            <a:lumOff val="-549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MX" sz="2300" kern="1200" dirty="0" smtClean="0"/>
            <a:t>13</a:t>
          </a:r>
          <a:endParaRPr lang="es-ES" sz="2300" kern="1200" dirty="0"/>
        </a:p>
      </dsp:txBody>
      <dsp:txXfrm>
        <a:off x="1906836" y="1011035"/>
        <a:ext cx="862384" cy="8623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0B0C5-50B8-44AA-AE0F-902CC7054805}">
      <dsp:nvSpPr>
        <dsp:cNvPr id="0" name=""/>
        <dsp:cNvSpPr/>
      </dsp:nvSpPr>
      <dsp:spPr>
        <a:xfrm>
          <a:off x="3055" y="376372"/>
          <a:ext cx="1837531" cy="51840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kern="1200" dirty="0" smtClean="0"/>
            <a:t>Inicio</a:t>
          </a:r>
          <a:endParaRPr lang="es-MX" sz="1800" kern="1200" dirty="0"/>
        </a:p>
      </dsp:txBody>
      <dsp:txXfrm>
        <a:off x="3055" y="376372"/>
        <a:ext cx="1837531" cy="518400"/>
      </dsp:txXfrm>
    </dsp:sp>
    <dsp:sp modelId="{34DB76B8-A4E8-43D8-8656-ECB9976C167D}">
      <dsp:nvSpPr>
        <dsp:cNvPr id="0" name=""/>
        <dsp:cNvSpPr/>
      </dsp:nvSpPr>
      <dsp:spPr>
        <a:xfrm>
          <a:off x="3055" y="894772"/>
          <a:ext cx="1837531" cy="3120550"/>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Participar en plática de inducción</a:t>
          </a:r>
          <a:endParaRPr lang="es-MX" sz="1800" kern="1200" dirty="0"/>
        </a:p>
        <a:p>
          <a:pPr marL="171450" lvl="1" indent="-171450" algn="l" defTabSz="800100">
            <a:lnSpc>
              <a:spcPct val="90000"/>
            </a:lnSpc>
            <a:spcBef>
              <a:spcPct val="0"/>
            </a:spcBef>
            <a:spcAft>
              <a:spcPct val="15000"/>
            </a:spcAft>
            <a:buChar char="••"/>
          </a:pPr>
          <a:r>
            <a:rPr lang="es-MX" sz="1800" kern="1200" dirty="0" smtClean="0"/>
            <a:t>Recibir comprobante</a:t>
          </a:r>
          <a:endParaRPr lang="es-MX" sz="1800" kern="1200" dirty="0"/>
        </a:p>
        <a:p>
          <a:pPr marL="171450" lvl="1" indent="-171450" algn="l" defTabSz="800100">
            <a:lnSpc>
              <a:spcPct val="90000"/>
            </a:lnSpc>
            <a:spcBef>
              <a:spcPct val="0"/>
            </a:spcBef>
            <a:spcAft>
              <a:spcPct val="15000"/>
            </a:spcAft>
            <a:buChar char="••"/>
          </a:pPr>
          <a:r>
            <a:rPr lang="es-MX" sz="1800" kern="1200" dirty="0" smtClean="0"/>
            <a:t>Elegir programa</a:t>
          </a:r>
          <a:endParaRPr lang="es-MX" sz="1800" kern="1200" dirty="0"/>
        </a:p>
      </dsp:txBody>
      <dsp:txXfrm>
        <a:off x="3055" y="894772"/>
        <a:ext cx="1837531" cy="3120550"/>
      </dsp:txXfrm>
    </dsp:sp>
    <dsp:sp modelId="{75DDA10F-FD59-47A3-99ED-DB89FE8DB382}">
      <dsp:nvSpPr>
        <dsp:cNvPr id="0" name=""/>
        <dsp:cNvSpPr/>
      </dsp:nvSpPr>
      <dsp:spPr>
        <a:xfrm>
          <a:off x="2097841" y="376372"/>
          <a:ext cx="1837531" cy="518400"/>
        </a:xfrm>
        <a:prstGeom prst="rect">
          <a:avLst/>
        </a:prstGeom>
        <a:solidFill>
          <a:schemeClr val="accent5">
            <a:hueOff val="-50212"/>
            <a:satOff val="-9634"/>
            <a:lumOff val="137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kern="1200" dirty="0" smtClean="0"/>
            <a:t>Inscripción</a:t>
          </a:r>
          <a:endParaRPr lang="es-MX" sz="1800" kern="1200" dirty="0"/>
        </a:p>
      </dsp:txBody>
      <dsp:txXfrm>
        <a:off x="2097841" y="376372"/>
        <a:ext cx="1837531" cy="518400"/>
      </dsp:txXfrm>
    </dsp:sp>
    <dsp:sp modelId="{F0AB9132-3FBE-421E-B43C-16355EAD3244}">
      <dsp:nvSpPr>
        <dsp:cNvPr id="0" name=""/>
        <dsp:cNvSpPr/>
      </dsp:nvSpPr>
      <dsp:spPr>
        <a:xfrm>
          <a:off x="2097841" y="894772"/>
          <a:ext cx="1837531" cy="3120550"/>
        </a:xfrm>
        <a:prstGeom prst="rect">
          <a:avLst/>
        </a:prstGeom>
        <a:solidFill>
          <a:schemeClr val="accent5">
            <a:tint val="40000"/>
            <a:alpha val="90000"/>
            <a:hueOff val="20451"/>
            <a:satOff val="-7601"/>
            <a:lumOff val="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Entregar solicitud /entregar oficio para aplicación del Art. 91</a:t>
          </a:r>
          <a:endParaRPr lang="es-MX" sz="1800" kern="1200" dirty="0"/>
        </a:p>
        <a:p>
          <a:pPr marL="171450" lvl="1" indent="-171450" algn="l" defTabSz="800100">
            <a:lnSpc>
              <a:spcPct val="90000"/>
            </a:lnSpc>
            <a:spcBef>
              <a:spcPct val="0"/>
            </a:spcBef>
            <a:spcAft>
              <a:spcPct val="15000"/>
            </a:spcAft>
            <a:buChar char="••"/>
          </a:pPr>
          <a:r>
            <a:rPr lang="es-MX" sz="1800" kern="1200" dirty="0" smtClean="0"/>
            <a:t>Recibir respuesta</a:t>
          </a:r>
          <a:endParaRPr lang="es-MX" sz="1800" kern="1200" dirty="0"/>
        </a:p>
        <a:p>
          <a:pPr marL="171450" lvl="1" indent="-171450" algn="l" defTabSz="800100">
            <a:lnSpc>
              <a:spcPct val="90000"/>
            </a:lnSpc>
            <a:spcBef>
              <a:spcPct val="0"/>
            </a:spcBef>
            <a:spcAft>
              <a:spcPct val="15000"/>
            </a:spcAft>
            <a:buChar char="••"/>
          </a:pPr>
          <a:r>
            <a:rPr lang="es-MX" sz="1800" kern="1200" dirty="0" smtClean="0"/>
            <a:t>Recibir oficio de presentación</a:t>
          </a:r>
          <a:endParaRPr lang="es-MX" sz="1800" kern="1200" dirty="0"/>
        </a:p>
      </dsp:txBody>
      <dsp:txXfrm>
        <a:off x="2097841" y="894772"/>
        <a:ext cx="1837531" cy="3120550"/>
      </dsp:txXfrm>
    </dsp:sp>
    <dsp:sp modelId="{5C192115-BF4E-43BE-BF19-99CE7DDA18BA}">
      <dsp:nvSpPr>
        <dsp:cNvPr id="0" name=""/>
        <dsp:cNvSpPr/>
      </dsp:nvSpPr>
      <dsp:spPr>
        <a:xfrm>
          <a:off x="4192627" y="376372"/>
          <a:ext cx="1837531" cy="518400"/>
        </a:xfrm>
        <a:prstGeom prst="rect">
          <a:avLst/>
        </a:prstGeom>
        <a:solidFill>
          <a:schemeClr val="accent5">
            <a:hueOff val="-100423"/>
            <a:satOff val="-19267"/>
            <a:lumOff val="27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kern="1200" dirty="0" smtClean="0"/>
            <a:t>Durante</a:t>
          </a:r>
          <a:endParaRPr lang="es-MX" sz="1800" kern="1200" dirty="0"/>
        </a:p>
      </dsp:txBody>
      <dsp:txXfrm>
        <a:off x="4192627" y="376372"/>
        <a:ext cx="1837531" cy="518400"/>
      </dsp:txXfrm>
    </dsp:sp>
    <dsp:sp modelId="{5122CF22-35DC-4000-B201-F6CB08883F31}">
      <dsp:nvSpPr>
        <dsp:cNvPr id="0" name=""/>
        <dsp:cNvSpPr/>
      </dsp:nvSpPr>
      <dsp:spPr>
        <a:xfrm>
          <a:off x="4192627" y="894772"/>
          <a:ext cx="1837531" cy="3120550"/>
        </a:xfrm>
        <a:prstGeom prst="rect">
          <a:avLst/>
        </a:prstGeom>
        <a:solidFill>
          <a:schemeClr val="accent5">
            <a:tint val="40000"/>
            <a:alpha val="90000"/>
            <a:hueOff val="40903"/>
            <a:satOff val="-15202"/>
            <a:lumOff val="1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Entregar informes trimestrales</a:t>
          </a:r>
          <a:endParaRPr lang="es-MX" sz="1800" kern="1200" dirty="0"/>
        </a:p>
        <a:p>
          <a:pPr marL="171450" lvl="1" indent="-171450" algn="l" defTabSz="800100">
            <a:lnSpc>
              <a:spcPct val="90000"/>
            </a:lnSpc>
            <a:spcBef>
              <a:spcPct val="0"/>
            </a:spcBef>
            <a:spcAft>
              <a:spcPct val="15000"/>
            </a:spcAft>
            <a:buChar char="••"/>
          </a:pPr>
          <a:r>
            <a:rPr lang="es-MX" sz="1800" kern="1200" dirty="0" smtClean="0"/>
            <a:t>Ser supervisado/a</a:t>
          </a:r>
          <a:endParaRPr lang="es-MX" sz="1800" kern="1200" dirty="0"/>
        </a:p>
        <a:p>
          <a:pPr marL="171450" lvl="1" indent="-171450" algn="l" defTabSz="800100">
            <a:lnSpc>
              <a:spcPct val="90000"/>
            </a:lnSpc>
            <a:spcBef>
              <a:spcPct val="0"/>
            </a:spcBef>
            <a:spcAft>
              <a:spcPct val="15000"/>
            </a:spcAft>
            <a:buChar char="••"/>
          </a:pPr>
          <a:r>
            <a:rPr lang="es-MX" sz="1800" kern="1200" dirty="0" smtClean="0"/>
            <a:t>Recibir realimentación</a:t>
          </a:r>
          <a:endParaRPr lang="es-MX" sz="1800" kern="1200" dirty="0"/>
        </a:p>
        <a:p>
          <a:pPr marL="171450" lvl="1" indent="-171450" algn="l" defTabSz="800100">
            <a:lnSpc>
              <a:spcPct val="90000"/>
            </a:lnSpc>
            <a:spcBef>
              <a:spcPct val="0"/>
            </a:spcBef>
            <a:spcAft>
              <a:spcPct val="15000"/>
            </a:spcAft>
            <a:buChar char="••"/>
          </a:pPr>
          <a:r>
            <a:rPr lang="es-MX" sz="1800" kern="1200" dirty="0" smtClean="0"/>
            <a:t>Entregar informe final</a:t>
          </a:r>
          <a:endParaRPr lang="es-MX" sz="1800" kern="1200" dirty="0"/>
        </a:p>
      </dsp:txBody>
      <dsp:txXfrm>
        <a:off x="4192627" y="894772"/>
        <a:ext cx="1837531" cy="3120550"/>
      </dsp:txXfrm>
    </dsp:sp>
    <dsp:sp modelId="{D115699B-694B-4704-8827-CCD61A548898}">
      <dsp:nvSpPr>
        <dsp:cNvPr id="0" name=""/>
        <dsp:cNvSpPr/>
      </dsp:nvSpPr>
      <dsp:spPr>
        <a:xfrm>
          <a:off x="6287412" y="376372"/>
          <a:ext cx="1837531" cy="518400"/>
        </a:xfrm>
        <a:prstGeom prst="rect">
          <a:avLst/>
        </a:prstGeom>
        <a:solidFill>
          <a:schemeClr val="accent5">
            <a:hueOff val="-150635"/>
            <a:satOff val="-28901"/>
            <a:lumOff val="41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kern="1200" dirty="0" smtClean="0"/>
            <a:t>Final</a:t>
          </a:r>
          <a:endParaRPr lang="es-MX" sz="1800" kern="1200" dirty="0"/>
        </a:p>
      </dsp:txBody>
      <dsp:txXfrm>
        <a:off x="6287412" y="376372"/>
        <a:ext cx="1837531" cy="518400"/>
      </dsp:txXfrm>
    </dsp:sp>
    <dsp:sp modelId="{67F2BC68-4631-49ED-B127-2C8C99174D39}">
      <dsp:nvSpPr>
        <dsp:cNvPr id="0" name=""/>
        <dsp:cNvSpPr/>
      </dsp:nvSpPr>
      <dsp:spPr>
        <a:xfrm>
          <a:off x="6287412" y="894772"/>
          <a:ext cx="1837531" cy="3120550"/>
        </a:xfrm>
        <a:prstGeom prst="rect">
          <a:avLst/>
        </a:prstGeom>
        <a:solidFill>
          <a:schemeClr val="accent5">
            <a:tint val="40000"/>
            <a:alpha val="90000"/>
            <a:hueOff val="61354"/>
            <a:satOff val="-22803"/>
            <a:lumOff val="1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Evaluación al desempeño</a:t>
          </a:r>
          <a:endParaRPr lang="es-MX" sz="1800" kern="1200" dirty="0"/>
        </a:p>
        <a:p>
          <a:pPr marL="171450" lvl="1" indent="-171450" algn="l" defTabSz="800100">
            <a:lnSpc>
              <a:spcPct val="90000"/>
            </a:lnSpc>
            <a:spcBef>
              <a:spcPct val="0"/>
            </a:spcBef>
            <a:spcAft>
              <a:spcPct val="15000"/>
            </a:spcAft>
            <a:buChar char="••"/>
          </a:pPr>
          <a:r>
            <a:rPr lang="es-MX" sz="1800" kern="1200" dirty="0" smtClean="0"/>
            <a:t>Constancia de horas</a:t>
          </a:r>
          <a:endParaRPr lang="es-MX" sz="1800" kern="1200" dirty="0"/>
        </a:p>
        <a:p>
          <a:pPr marL="171450" lvl="1" indent="-171450" algn="l" defTabSz="800100">
            <a:lnSpc>
              <a:spcPct val="90000"/>
            </a:lnSpc>
            <a:spcBef>
              <a:spcPct val="0"/>
            </a:spcBef>
            <a:spcAft>
              <a:spcPct val="15000"/>
            </a:spcAft>
            <a:buChar char="••"/>
          </a:pPr>
          <a:r>
            <a:rPr lang="es-MX" sz="1800" kern="1200" dirty="0" smtClean="0"/>
            <a:t>Documento para liberación del servicio</a:t>
          </a:r>
          <a:endParaRPr lang="es-MX" sz="1800" kern="1200" dirty="0"/>
        </a:p>
      </dsp:txBody>
      <dsp:txXfrm>
        <a:off x="6287412" y="894772"/>
        <a:ext cx="1837531" cy="31205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E0C4F-CBD6-4B64-BF9C-A391532E786E}">
      <dsp:nvSpPr>
        <dsp:cNvPr id="0" name=""/>
        <dsp:cNvSpPr/>
      </dsp:nvSpPr>
      <dsp:spPr>
        <a:xfrm>
          <a:off x="2381" y="0"/>
          <a:ext cx="2901156" cy="359713"/>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MX" sz="2100" b="1" kern="1200" dirty="0" smtClean="0"/>
            <a:t>480 horas mínimo</a:t>
          </a:r>
          <a:endParaRPr lang="es-MX" sz="2100" b="1" kern="1200" dirty="0"/>
        </a:p>
      </dsp:txBody>
      <dsp:txXfrm>
        <a:off x="182238" y="0"/>
        <a:ext cx="2541443" cy="359713"/>
      </dsp:txXfrm>
    </dsp:sp>
    <dsp:sp modelId="{B5899760-61F6-4B02-A249-E172170AF100}">
      <dsp:nvSpPr>
        <dsp:cNvPr id="0" name=""/>
        <dsp:cNvSpPr/>
      </dsp:nvSpPr>
      <dsp:spPr>
        <a:xfrm>
          <a:off x="2613421" y="0"/>
          <a:ext cx="2901156" cy="359713"/>
        </a:xfrm>
        <a:prstGeom prst="chevron">
          <a:avLst/>
        </a:prstGeom>
        <a:solidFill>
          <a:schemeClr val="accent5">
            <a:hueOff val="-75317"/>
            <a:satOff val="-14450"/>
            <a:lumOff val="2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s-MX" sz="4000" b="1" kern="1200" dirty="0" smtClean="0"/>
            <a:t>+</a:t>
          </a:r>
          <a:endParaRPr lang="es-MX" sz="4000" b="1" kern="1200" dirty="0"/>
        </a:p>
      </dsp:txBody>
      <dsp:txXfrm>
        <a:off x="2793278" y="0"/>
        <a:ext cx="2541443" cy="359713"/>
      </dsp:txXfrm>
    </dsp:sp>
    <dsp:sp modelId="{A829D1F8-11C5-4E1E-B754-EDDC73452556}">
      <dsp:nvSpPr>
        <dsp:cNvPr id="0" name=""/>
        <dsp:cNvSpPr/>
      </dsp:nvSpPr>
      <dsp:spPr>
        <a:xfrm>
          <a:off x="5224462" y="0"/>
          <a:ext cx="2901156" cy="359713"/>
        </a:xfrm>
        <a:prstGeom prst="chevron">
          <a:avLst/>
        </a:prstGeom>
        <a:solidFill>
          <a:schemeClr val="accent5">
            <a:hueOff val="-150635"/>
            <a:satOff val="-28901"/>
            <a:lumOff val="41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s-MX" sz="2100" b="1" kern="1200" dirty="0" smtClean="0"/>
            <a:t>6 meses mínimo</a:t>
          </a:r>
          <a:endParaRPr lang="es-MX" sz="2100" b="1" kern="1200" dirty="0"/>
        </a:p>
      </dsp:txBody>
      <dsp:txXfrm>
        <a:off x="5404319" y="0"/>
        <a:ext cx="2541443" cy="3597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9C3FE-7B46-47AA-B8F6-422DB4DE73BA}">
      <dsp:nvSpPr>
        <dsp:cNvPr id="0" name=""/>
        <dsp:cNvSpPr/>
      </dsp:nvSpPr>
      <dsp:spPr>
        <a:xfrm>
          <a:off x="548639" y="0"/>
          <a:ext cx="6217920" cy="5121275"/>
        </a:xfrm>
        <a:prstGeom prst="rightArrow">
          <a:avLst/>
        </a:prstGeom>
        <a:solidFill>
          <a:schemeClr val="accent4">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91A92C9B-5A65-418F-9D20-DD9272A489A5}">
      <dsp:nvSpPr>
        <dsp:cNvPr id="0" name=""/>
        <dsp:cNvSpPr/>
      </dsp:nvSpPr>
      <dsp:spPr>
        <a:xfrm>
          <a:off x="3661" y="1536382"/>
          <a:ext cx="1760934" cy="2048510"/>
        </a:xfrm>
        <a:prstGeom prst="round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Oficio para aplicación del Art. 91 </a:t>
          </a:r>
          <a:endParaRPr lang="es-ES" sz="2300" kern="1200" dirty="0"/>
        </a:p>
      </dsp:txBody>
      <dsp:txXfrm>
        <a:off x="89623" y="1622344"/>
        <a:ext cx="1589010" cy="1876586"/>
      </dsp:txXfrm>
    </dsp:sp>
    <dsp:sp modelId="{8B8377AA-F19F-499C-9BBF-D41D56C57469}">
      <dsp:nvSpPr>
        <dsp:cNvPr id="0" name=""/>
        <dsp:cNvSpPr/>
      </dsp:nvSpPr>
      <dsp:spPr>
        <a:xfrm>
          <a:off x="1852642" y="1536382"/>
          <a:ext cx="1760934" cy="2048510"/>
        </a:xfrm>
        <a:prstGeom prst="roundRect">
          <a:avLst/>
        </a:prstGeom>
        <a:solidFill>
          <a:schemeClr val="accent4">
            <a:hueOff val="-2345525"/>
            <a:satOff val="14079"/>
            <a:lumOff val="-1242"/>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Constancia laboral 1 año antigüedad</a:t>
          </a:r>
          <a:endParaRPr lang="es-ES" sz="2300" kern="1200" dirty="0"/>
        </a:p>
      </dsp:txBody>
      <dsp:txXfrm>
        <a:off x="1938604" y="1622344"/>
        <a:ext cx="1589010" cy="1876586"/>
      </dsp:txXfrm>
    </dsp:sp>
    <dsp:sp modelId="{35489057-4C31-4623-9F41-D2A403474B71}">
      <dsp:nvSpPr>
        <dsp:cNvPr id="0" name=""/>
        <dsp:cNvSpPr/>
      </dsp:nvSpPr>
      <dsp:spPr>
        <a:xfrm>
          <a:off x="3701623" y="1536382"/>
          <a:ext cx="1760934" cy="2048510"/>
        </a:xfrm>
        <a:prstGeom prst="roundRect">
          <a:avLst/>
        </a:prstGeom>
        <a:solidFill>
          <a:schemeClr val="accent4">
            <a:hueOff val="-4691050"/>
            <a:satOff val="28159"/>
            <a:lumOff val="-2483"/>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Último recibo nómina</a:t>
          </a:r>
          <a:endParaRPr lang="es-ES" sz="2300" kern="1200" dirty="0"/>
        </a:p>
      </dsp:txBody>
      <dsp:txXfrm>
        <a:off x="3787585" y="1622344"/>
        <a:ext cx="1589010" cy="1876586"/>
      </dsp:txXfrm>
    </dsp:sp>
    <dsp:sp modelId="{8542E3E6-3915-49CA-A133-B7CD0DB89E5D}">
      <dsp:nvSpPr>
        <dsp:cNvPr id="0" name=""/>
        <dsp:cNvSpPr/>
      </dsp:nvSpPr>
      <dsp:spPr>
        <a:xfrm>
          <a:off x="5550604" y="1536382"/>
          <a:ext cx="1760934" cy="2048510"/>
        </a:xfrm>
        <a:prstGeom prst="roundRect">
          <a:avLst/>
        </a:prstGeom>
        <a:solidFill>
          <a:schemeClr val="accent4">
            <a:hueOff val="-7036575"/>
            <a:satOff val="42238"/>
            <a:lumOff val="-3725"/>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Informe de actividades</a:t>
          </a:r>
          <a:endParaRPr lang="es-ES" sz="2300" kern="1200" dirty="0"/>
        </a:p>
      </dsp:txBody>
      <dsp:txXfrm>
        <a:off x="5636566" y="1622344"/>
        <a:ext cx="1589010" cy="18765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F1ED8-EFA6-4E84-AD3E-3D50AB7ECE26}">
      <dsp:nvSpPr>
        <dsp:cNvPr id="0" name=""/>
        <dsp:cNvSpPr/>
      </dsp:nvSpPr>
      <dsp:spPr>
        <a:xfrm>
          <a:off x="1403169" y="1406591"/>
          <a:ext cx="2720867" cy="2288443"/>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0795"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B9DDB9B5-E7FA-4C96-AF21-B4CDEDF7DDBB}">
      <dsp:nvSpPr>
        <dsp:cNvPr id="0" name=""/>
        <dsp:cNvSpPr/>
      </dsp:nvSpPr>
      <dsp:spPr>
        <a:xfrm>
          <a:off x="389549" y="2368612"/>
          <a:ext cx="1474612" cy="147461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Catálogo de Programas de Servicio Social 2023</a:t>
          </a:r>
          <a:endParaRPr lang="es-ES" sz="1900" kern="1200" dirty="0"/>
        </a:p>
      </dsp:txBody>
      <dsp:txXfrm>
        <a:off x="389549" y="2368612"/>
        <a:ext cx="1474612" cy="1474612"/>
      </dsp:txXfrm>
    </dsp:sp>
    <dsp:sp modelId="{F3ACEAB1-11BC-488B-9FB4-F0F8C565D15E}">
      <dsp:nvSpPr>
        <dsp:cNvPr id="0" name=""/>
        <dsp:cNvSpPr/>
      </dsp:nvSpPr>
      <dsp:spPr>
        <a:xfrm>
          <a:off x="5615570" y="1406591"/>
          <a:ext cx="2720867" cy="2288443"/>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49FC62-8FBF-464D-B68E-C3EB4C956838}">
      <dsp:nvSpPr>
        <dsp:cNvPr id="0" name=""/>
        <dsp:cNvSpPr/>
      </dsp:nvSpPr>
      <dsp:spPr>
        <a:xfrm>
          <a:off x="4601949" y="2368612"/>
          <a:ext cx="1474612" cy="147461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t>Coordinación de Servicio Social de la UPN Unidad 113</a:t>
          </a:r>
          <a:endParaRPr lang="es-ES" sz="1900" kern="1200" dirty="0"/>
        </a:p>
      </dsp:txBody>
      <dsp:txXfrm>
        <a:off x="4601949" y="2368612"/>
        <a:ext cx="1474612" cy="147461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16A36-94FD-4973-A259-867625A45F82}">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smtClean="0"/>
            <a:t>Coordinación de Servicio Social</a:t>
          </a:r>
          <a:endParaRPr lang="es-ES" sz="1300" kern="1200" dirty="0"/>
        </a:p>
        <a:p>
          <a:pPr marL="114300" lvl="1" indent="-114300" algn="l" defTabSz="577850">
            <a:lnSpc>
              <a:spcPct val="90000"/>
            </a:lnSpc>
            <a:spcBef>
              <a:spcPct val="0"/>
            </a:spcBef>
            <a:spcAft>
              <a:spcPct val="15000"/>
            </a:spcAft>
            <a:buChar char="••"/>
          </a:pPr>
          <a:r>
            <a:rPr lang="es-MX" sz="1300" kern="1200" dirty="0" smtClean="0"/>
            <a:t>Institución Receptora</a:t>
          </a:r>
          <a:endParaRPr lang="es-ES" sz="1300" kern="1200" dirty="0"/>
        </a:p>
        <a:p>
          <a:pPr marL="114300" lvl="1" indent="-114300" algn="l" defTabSz="577850">
            <a:lnSpc>
              <a:spcPct val="90000"/>
            </a:lnSpc>
            <a:spcBef>
              <a:spcPct val="0"/>
            </a:spcBef>
            <a:spcAft>
              <a:spcPct val="15000"/>
            </a:spcAft>
            <a:buChar char="••"/>
          </a:pPr>
          <a:r>
            <a:rPr lang="es-MX" sz="1300" kern="1200" dirty="0" smtClean="0"/>
            <a:t>Profesores de la Universidad</a:t>
          </a:r>
          <a:endParaRPr lang="es-ES" sz="1300" kern="1200" dirty="0"/>
        </a:p>
      </dsp:txBody>
      <dsp:txXfrm>
        <a:off x="5750448" y="4156276"/>
        <a:ext cx="1797595" cy="1224300"/>
      </dsp:txXfrm>
    </dsp:sp>
    <dsp:sp modelId="{5ED0E14F-E191-4D25-9629-1AE2FF8B3319}">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smtClean="0"/>
            <a:t>Coordinación de Servicio Social</a:t>
          </a:r>
          <a:endParaRPr lang="es-ES" sz="1300" kern="1200" dirty="0"/>
        </a:p>
        <a:p>
          <a:pPr marL="228600" lvl="2" indent="-114300" algn="l" defTabSz="577850">
            <a:lnSpc>
              <a:spcPct val="90000"/>
            </a:lnSpc>
            <a:spcBef>
              <a:spcPct val="0"/>
            </a:spcBef>
            <a:spcAft>
              <a:spcPct val="15000"/>
            </a:spcAft>
            <a:buChar char="••"/>
          </a:pPr>
          <a:r>
            <a:rPr lang="es-MX" sz="1300" kern="1200" dirty="0" smtClean="0"/>
            <a:t>Supervisiones</a:t>
          </a:r>
          <a:endParaRPr lang="es-ES" sz="1300" kern="1200" dirty="0"/>
        </a:p>
        <a:p>
          <a:pPr marL="228600" lvl="2" indent="-114300" algn="l" defTabSz="577850">
            <a:lnSpc>
              <a:spcPct val="90000"/>
            </a:lnSpc>
            <a:spcBef>
              <a:spcPct val="0"/>
            </a:spcBef>
            <a:spcAft>
              <a:spcPct val="15000"/>
            </a:spcAft>
            <a:buChar char="••"/>
          </a:pPr>
          <a:r>
            <a:rPr lang="es-MX" sz="1300" kern="1200" dirty="0" smtClean="0"/>
            <a:t>Realimentaciones</a:t>
          </a:r>
          <a:endParaRPr lang="es-ES" sz="1300" kern="1200" dirty="0"/>
        </a:p>
        <a:p>
          <a:pPr marL="114300" lvl="1" indent="-114300" algn="l" defTabSz="577850">
            <a:lnSpc>
              <a:spcPct val="90000"/>
            </a:lnSpc>
            <a:spcBef>
              <a:spcPct val="0"/>
            </a:spcBef>
            <a:spcAft>
              <a:spcPct val="15000"/>
            </a:spcAft>
            <a:buChar char="••"/>
          </a:pPr>
          <a:r>
            <a:rPr lang="es-MX" sz="1300" kern="1200" dirty="0" smtClean="0"/>
            <a:t>Institución Receptora</a:t>
          </a:r>
          <a:endParaRPr lang="es-ES" sz="1300" kern="1200" dirty="0"/>
        </a:p>
      </dsp:txBody>
      <dsp:txXfrm>
        <a:off x="579956" y="4156276"/>
        <a:ext cx="1797595" cy="1224300"/>
      </dsp:txXfrm>
    </dsp:sp>
    <dsp:sp modelId="{098E93CC-FE0D-4F7F-B252-7BCE03B13797}">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smtClean="0"/>
            <a:t>Inicio</a:t>
          </a:r>
          <a:endParaRPr lang="es-ES" sz="1300" kern="1200" dirty="0"/>
        </a:p>
        <a:p>
          <a:pPr marL="114300" lvl="1" indent="-114300" algn="l" defTabSz="577850">
            <a:lnSpc>
              <a:spcPct val="90000"/>
            </a:lnSpc>
            <a:spcBef>
              <a:spcPct val="0"/>
            </a:spcBef>
            <a:spcAft>
              <a:spcPct val="15000"/>
            </a:spcAft>
            <a:buChar char="••"/>
          </a:pPr>
          <a:r>
            <a:rPr lang="es-MX" sz="1300" kern="1200" dirty="0" smtClean="0"/>
            <a:t>Transcurso</a:t>
          </a:r>
          <a:endParaRPr lang="es-ES" sz="1300" kern="1200" dirty="0"/>
        </a:p>
        <a:p>
          <a:pPr marL="114300" lvl="1" indent="-114300" algn="l" defTabSz="577850">
            <a:lnSpc>
              <a:spcPct val="90000"/>
            </a:lnSpc>
            <a:spcBef>
              <a:spcPct val="0"/>
            </a:spcBef>
            <a:spcAft>
              <a:spcPct val="15000"/>
            </a:spcAft>
            <a:buChar char="••"/>
          </a:pPr>
          <a:r>
            <a:rPr lang="es-MX" sz="1300" kern="1200" dirty="0" smtClean="0"/>
            <a:t>Fin</a:t>
          </a:r>
          <a:endParaRPr lang="es-ES" sz="1300" kern="1200" dirty="0"/>
        </a:p>
      </dsp:txBody>
      <dsp:txXfrm>
        <a:off x="5750448" y="38090"/>
        <a:ext cx="1797595" cy="1224300"/>
      </dsp:txXfrm>
    </dsp:sp>
    <dsp:sp modelId="{3C6D0990-16C7-4BB5-8581-678AAF511C83}">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s-MX" sz="1300" kern="1200" dirty="0" smtClean="0"/>
            <a:t>Catálogo de Programas de servicio social 2023</a:t>
          </a:r>
          <a:endParaRPr lang="es-ES" sz="1300" kern="1200" dirty="0"/>
        </a:p>
      </dsp:txBody>
      <dsp:txXfrm>
        <a:off x="579956" y="38090"/>
        <a:ext cx="1797595" cy="1224300"/>
      </dsp:txXfrm>
    </dsp:sp>
    <dsp:sp modelId="{A13B45C3-F617-4414-9194-CC6F4B9EA54F}">
      <dsp:nvSpPr>
        <dsp:cNvPr id="0" name=""/>
        <dsp:cNvSpPr/>
      </dsp:nvSpPr>
      <dsp:spPr>
        <a:xfrm>
          <a:off x="1663530" y="308864"/>
          <a:ext cx="2346282" cy="2346282"/>
        </a:xfrm>
        <a:prstGeom prst="pieWedg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smtClean="0"/>
            <a:t>Elección de programa</a:t>
          </a:r>
          <a:endParaRPr lang="es-ES" sz="1500" kern="1200" dirty="0"/>
        </a:p>
      </dsp:txBody>
      <dsp:txXfrm>
        <a:off x="2350740" y="996074"/>
        <a:ext cx="1659072" cy="1659072"/>
      </dsp:txXfrm>
    </dsp:sp>
    <dsp:sp modelId="{57F01051-04F6-4B14-A00D-48971FB0C8C9}">
      <dsp:nvSpPr>
        <dsp:cNvPr id="0" name=""/>
        <dsp:cNvSpPr/>
      </dsp:nvSpPr>
      <dsp:spPr>
        <a:xfrm rot="5400000">
          <a:off x="4118186" y="308864"/>
          <a:ext cx="2346282" cy="2346282"/>
        </a:xfrm>
        <a:prstGeom prst="pieWedge">
          <a:avLst/>
        </a:prstGeom>
        <a:solidFill>
          <a:schemeClr val="accent4">
            <a:hueOff val="-2345525"/>
            <a:satOff val="14079"/>
            <a:lumOff val="-124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smtClean="0"/>
            <a:t>Formatos</a:t>
          </a:r>
          <a:endParaRPr lang="es-ES" sz="1500" kern="1200" dirty="0"/>
        </a:p>
      </dsp:txBody>
      <dsp:txXfrm rot="-5400000">
        <a:off x="4118186" y="996074"/>
        <a:ext cx="1659072" cy="1659072"/>
      </dsp:txXfrm>
    </dsp:sp>
    <dsp:sp modelId="{04CA90F0-6CB2-42A1-B6E7-AD1F2ADF08AE}">
      <dsp:nvSpPr>
        <dsp:cNvPr id="0" name=""/>
        <dsp:cNvSpPr/>
      </dsp:nvSpPr>
      <dsp:spPr>
        <a:xfrm rot="10800000">
          <a:off x="4118186" y="2763520"/>
          <a:ext cx="2346282" cy="2346282"/>
        </a:xfrm>
        <a:prstGeom prst="pieWedge">
          <a:avLst/>
        </a:prstGeom>
        <a:solidFill>
          <a:schemeClr val="accent4">
            <a:hueOff val="-4691050"/>
            <a:satOff val="28159"/>
            <a:lumOff val="-24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smtClean="0"/>
            <a:t>Asesoría y orientación</a:t>
          </a:r>
          <a:endParaRPr lang="es-ES" sz="1500" kern="1200" dirty="0"/>
        </a:p>
      </dsp:txBody>
      <dsp:txXfrm rot="10800000">
        <a:off x="4118186" y="2763520"/>
        <a:ext cx="1659072" cy="1659072"/>
      </dsp:txXfrm>
    </dsp:sp>
    <dsp:sp modelId="{B94397A7-9AE0-44C5-9BA6-A4B7B18AC372}">
      <dsp:nvSpPr>
        <dsp:cNvPr id="0" name=""/>
        <dsp:cNvSpPr/>
      </dsp:nvSpPr>
      <dsp:spPr>
        <a:xfrm rot="16200000">
          <a:off x="1663530" y="2763520"/>
          <a:ext cx="2346282" cy="2346282"/>
        </a:xfrm>
        <a:prstGeom prst="pieWedge">
          <a:avLst/>
        </a:prstGeom>
        <a:solidFill>
          <a:schemeClr val="accent4">
            <a:hueOff val="-7036575"/>
            <a:satOff val="42238"/>
            <a:lumOff val="-372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smtClean="0"/>
            <a:t>Acompañamiento</a:t>
          </a:r>
          <a:endParaRPr lang="es-ES" sz="1500" kern="1200" dirty="0"/>
        </a:p>
      </dsp:txBody>
      <dsp:txXfrm rot="5400000">
        <a:off x="2350740" y="2763520"/>
        <a:ext cx="1659072" cy="1659072"/>
      </dsp:txXfrm>
    </dsp:sp>
    <dsp:sp modelId="{5432692A-0917-48DC-9C6F-EDF40305AB26}">
      <dsp:nvSpPr>
        <dsp:cNvPr id="0" name=""/>
        <dsp:cNvSpPr/>
      </dsp:nvSpPr>
      <dsp:spPr>
        <a:xfrm>
          <a:off x="3658954" y="2221653"/>
          <a:ext cx="810090" cy="704426"/>
        </a:xfrm>
        <a:prstGeom prst="circular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1C1FB79-6BC1-4ACD-B034-F4BD48BCEC7A}">
      <dsp:nvSpPr>
        <dsp:cNvPr id="0" name=""/>
        <dsp:cNvSpPr/>
      </dsp:nvSpPr>
      <dsp:spPr>
        <a:xfrm rot="10800000">
          <a:off x="3658954" y="2492586"/>
          <a:ext cx="810090" cy="704426"/>
        </a:xfrm>
        <a:prstGeom prst="circular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7ECA-7EDB-40B2-A29C-ADBB4F66DF4A}">
      <dsp:nvSpPr>
        <dsp:cNvPr id="0" name=""/>
        <dsp:cNvSpPr/>
      </dsp:nvSpPr>
      <dsp:spPr>
        <a:xfrm>
          <a:off x="0" y="0"/>
          <a:ext cx="7315200" cy="2304573"/>
        </a:xfrm>
        <a:prstGeom prst="roundRect">
          <a:avLst>
            <a:gd name="adj" fmla="val 1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24DBA9A-4F1D-4D51-BF79-548A41172770}">
      <dsp:nvSpPr>
        <dsp:cNvPr id="0" name=""/>
        <dsp:cNvSpPr/>
      </dsp:nvSpPr>
      <dsp:spPr>
        <a:xfrm>
          <a:off x="434511" y="307276"/>
          <a:ext cx="1718728" cy="1690020"/>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397611-B881-4FDD-B37F-08571A6F49A6}">
      <dsp:nvSpPr>
        <dsp:cNvPr id="0" name=""/>
        <dsp:cNvSpPr/>
      </dsp:nvSpPr>
      <dsp:spPr>
        <a:xfrm rot="10800000">
          <a:off x="219455" y="2304573"/>
          <a:ext cx="2148840" cy="2816701"/>
        </a:xfrm>
        <a:prstGeom prst="round2SameRect">
          <a:avLst>
            <a:gd name="adj1" fmla="val 10500"/>
            <a:gd name="adj2" fmla="val 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s-MX" sz="1100" kern="1200" dirty="0" smtClean="0"/>
            <a:t>1936 Gustavo Baz Prada, organiza 1ra brigada multidisciplinaria (medicina, biología, odontología, veterinaria, ingeniería, arquitectura, artes pláticas, música, derecho y química) en atención a obreros y población general de Atlixco, Puebla.</a:t>
          </a:r>
        </a:p>
        <a:p>
          <a:pPr lvl="0" algn="ctr" defTabSz="488950">
            <a:lnSpc>
              <a:spcPct val="90000"/>
            </a:lnSpc>
            <a:spcBef>
              <a:spcPct val="0"/>
            </a:spcBef>
            <a:spcAft>
              <a:spcPct val="35000"/>
            </a:spcAft>
          </a:pPr>
          <a:r>
            <a:rPr lang="es-MX" sz="1100" kern="1200" dirty="0" smtClean="0"/>
            <a:t>1936 como Director Esc. De Medicina dio carácter de obligatoriedad.</a:t>
          </a:r>
        </a:p>
        <a:p>
          <a:pPr lvl="0" algn="ctr" defTabSz="488950">
            <a:lnSpc>
              <a:spcPct val="90000"/>
            </a:lnSpc>
            <a:spcBef>
              <a:spcPct val="0"/>
            </a:spcBef>
            <a:spcAft>
              <a:spcPct val="35000"/>
            </a:spcAft>
          </a:pPr>
          <a:r>
            <a:rPr lang="es-MX" sz="1100" kern="1200" dirty="0" smtClean="0"/>
            <a:t>1938 como Rector, obligatorio para toda la UNAM (Robles, et. al.)</a:t>
          </a:r>
          <a:endParaRPr lang="es-ES" sz="1100" kern="1200" dirty="0"/>
        </a:p>
      </dsp:txBody>
      <dsp:txXfrm rot="10800000">
        <a:off x="285539" y="2304573"/>
        <a:ext cx="2016672" cy="2750617"/>
      </dsp:txXfrm>
    </dsp:sp>
    <dsp:sp modelId="{E4AAB66B-574F-4F56-BD64-F098512E1883}">
      <dsp:nvSpPr>
        <dsp:cNvPr id="0" name=""/>
        <dsp:cNvSpPr/>
      </dsp:nvSpPr>
      <dsp:spPr>
        <a:xfrm>
          <a:off x="2583180" y="307276"/>
          <a:ext cx="2148840" cy="1690020"/>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90AE030-D57F-4940-8F9C-D58BA0D61BAD}">
      <dsp:nvSpPr>
        <dsp:cNvPr id="0" name=""/>
        <dsp:cNvSpPr/>
      </dsp:nvSpPr>
      <dsp:spPr>
        <a:xfrm rot="10800000">
          <a:off x="2583180" y="2304573"/>
          <a:ext cx="2148840" cy="2816701"/>
        </a:xfrm>
        <a:prstGeom prst="round2SameRect">
          <a:avLst>
            <a:gd name="adj1" fmla="val 10500"/>
            <a:gd name="adj2" fmla="val 0"/>
          </a:avLst>
        </a:prstGeom>
        <a:solidFill>
          <a:schemeClr val="accent5">
            <a:hueOff val="-75317"/>
            <a:satOff val="-14450"/>
            <a:lumOff val="2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s-MX" sz="1100" kern="1200" dirty="0" smtClean="0"/>
            <a:t>1970 ANUIES</a:t>
          </a:r>
        </a:p>
        <a:p>
          <a:pPr lvl="0" algn="ctr" defTabSz="488950">
            <a:lnSpc>
              <a:spcPct val="90000"/>
            </a:lnSpc>
            <a:spcBef>
              <a:spcPct val="0"/>
            </a:spcBef>
            <a:spcAft>
              <a:spcPct val="35000"/>
            </a:spcAft>
          </a:pPr>
          <a:endParaRPr lang="es-ES" sz="1100" kern="1200" dirty="0"/>
        </a:p>
      </dsp:txBody>
      <dsp:txXfrm rot="10800000">
        <a:off x="2649264" y="2304573"/>
        <a:ext cx="2016672" cy="2750617"/>
      </dsp:txXfrm>
    </dsp:sp>
    <dsp:sp modelId="{BED7D815-0341-408A-983B-D5C0B9923FA6}">
      <dsp:nvSpPr>
        <dsp:cNvPr id="0" name=""/>
        <dsp:cNvSpPr/>
      </dsp:nvSpPr>
      <dsp:spPr>
        <a:xfrm>
          <a:off x="4946903" y="307276"/>
          <a:ext cx="2148840" cy="1690020"/>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770D9BB-A494-41DF-9873-900060F0FD44}">
      <dsp:nvSpPr>
        <dsp:cNvPr id="0" name=""/>
        <dsp:cNvSpPr/>
      </dsp:nvSpPr>
      <dsp:spPr>
        <a:xfrm rot="10800000">
          <a:off x="4946903" y="2304573"/>
          <a:ext cx="2148840" cy="2816701"/>
        </a:xfrm>
        <a:prstGeom prst="round2SameRect">
          <a:avLst>
            <a:gd name="adj1" fmla="val 10500"/>
            <a:gd name="adj2" fmla="val 0"/>
          </a:avLst>
        </a:prstGeom>
        <a:solidFill>
          <a:schemeClr val="accent5">
            <a:hueOff val="-150635"/>
            <a:satOff val="-28901"/>
            <a:lumOff val="41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s-MX" sz="1100" kern="1200" dirty="0" smtClean="0"/>
            <a:t>1978 Comisión Coordinadora del Servicio Social de Estudiantes de las Instituciones de Educación Superior (COSSIES)</a:t>
          </a:r>
          <a:endParaRPr lang="es-ES" sz="1100" kern="1200" dirty="0"/>
        </a:p>
      </dsp:txBody>
      <dsp:txXfrm rot="10800000">
        <a:off x="5012987" y="2304573"/>
        <a:ext cx="2016672" cy="275061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66E57-873E-429D-A96F-7F3972A717FD}">
      <dsp:nvSpPr>
        <dsp:cNvPr id="0" name=""/>
        <dsp:cNvSpPr/>
      </dsp:nvSpPr>
      <dsp:spPr>
        <a:xfrm>
          <a:off x="873" y="2880933"/>
          <a:ext cx="1314229" cy="65711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Módulo de SS</a:t>
          </a:r>
          <a:endParaRPr lang="es-ES" sz="1600" kern="1200" dirty="0"/>
        </a:p>
      </dsp:txBody>
      <dsp:txXfrm>
        <a:off x="20119" y="2900179"/>
        <a:ext cx="1275737" cy="618622"/>
      </dsp:txXfrm>
    </dsp:sp>
    <dsp:sp modelId="{ABCE72A7-7F7D-4B21-971E-42FA50834172}">
      <dsp:nvSpPr>
        <dsp:cNvPr id="0" name=""/>
        <dsp:cNvSpPr/>
      </dsp:nvSpPr>
      <dsp:spPr>
        <a:xfrm rot="17945813">
          <a:off x="1037433" y="2728488"/>
          <a:ext cx="1081029" cy="17402"/>
        </a:xfrm>
        <a:custGeom>
          <a:avLst/>
          <a:gdLst/>
          <a:ahLst/>
          <a:cxnLst/>
          <a:rect l="0" t="0" r="0" b="0"/>
          <a:pathLst>
            <a:path>
              <a:moveTo>
                <a:pt x="0" y="8701"/>
              </a:moveTo>
              <a:lnTo>
                <a:pt x="1081029" y="8701"/>
              </a:lnTo>
            </a:path>
          </a:pathLst>
        </a:cu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550922" y="2710164"/>
        <a:ext cx="54051" cy="54051"/>
      </dsp:txXfrm>
    </dsp:sp>
    <dsp:sp modelId="{7D0E4309-BAF1-42D1-8A3D-8CD16C4F1D56}">
      <dsp:nvSpPr>
        <dsp:cNvPr id="0" name=""/>
        <dsp:cNvSpPr/>
      </dsp:nvSpPr>
      <dsp:spPr>
        <a:xfrm>
          <a:off x="1840794" y="1936331"/>
          <a:ext cx="1314229" cy="657114"/>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Convocatorias</a:t>
          </a:r>
          <a:endParaRPr lang="es-ES" sz="1600" kern="1200" dirty="0"/>
        </a:p>
      </dsp:txBody>
      <dsp:txXfrm>
        <a:off x="1860040" y="1955577"/>
        <a:ext cx="1275737" cy="618622"/>
      </dsp:txXfrm>
    </dsp:sp>
    <dsp:sp modelId="{807A15CA-E5A4-4D3B-9C8D-6FC78A495367}">
      <dsp:nvSpPr>
        <dsp:cNvPr id="0" name=""/>
        <dsp:cNvSpPr/>
      </dsp:nvSpPr>
      <dsp:spPr>
        <a:xfrm rot="19425944">
          <a:off x="3091898" y="2063251"/>
          <a:ext cx="652814" cy="17402"/>
        </a:xfrm>
        <a:custGeom>
          <a:avLst/>
          <a:gdLst/>
          <a:ahLst/>
          <a:cxnLst/>
          <a:rect l="0" t="0" r="0" b="0"/>
          <a:pathLst>
            <a:path>
              <a:moveTo>
                <a:pt x="0" y="8701"/>
              </a:moveTo>
              <a:lnTo>
                <a:pt x="652814" y="870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01985" y="2055632"/>
        <a:ext cx="32640" cy="32640"/>
      </dsp:txXfrm>
    </dsp:sp>
    <dsp:sp modelId="{82305F9E-A849-4F1D-9B19-74013BEF4FD7}">
      <dsp:nvSpPr>
        <dsp:cNvPr id="0" name=""/>
        <dsp:cNvSpPr/>
      </dsp:nvSpPr>
      <dsp:spPr>
        <a:xfrm>
          <a:off x="3681588" y="1550460"/>
          <a:ext cx="1314229" cy="6571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Internas</a:t>
          </a:r>
          <a:endParaRPr lang="es-ES" sz="1600" kern="1200" dirty="0"/>
        </a:p>
      </dsp:txBody>
      <dsp:txXfrm>
        <a:off x="3700834" y="1569706"/>
        <a:ext cx="1275737" cy="618622"/>
      </dsp:txXfrm>
    </dsp:sp>
    <dsp:sp modelId="{7197CE2F-7FBC-410D-88F1-E93A68D0C8FE}">
      <dsp:nvSpPr>
        <dsp:cNvPr id="0" name=""/>
        <dsp:cNvSpPr/>
      </dsp:nvSpPr>
      <dsp:spPr>
        <a:xfrm rot="2142401">
          <a:off x="3094173" y="2445107"/>
          <a:ext cx="647391" cy="17402"/>
        </a:xfrm>
        <a:custGeom>
          <a:avLst/>
          <a:gdLst/>
          <a:ahLst/>
          <a:cxnLst/>
          <a:rect l="0" t="0" r="0" b="0"/>
          <a:pathLst>
            <a:path>
              <a:moveTo>
                <a:pt x="0" y="8701"/>
              </a:moveTo>
              <a:lnTo>
                <a:pt x="647391" y="870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01684" y="2437624"/>
        <a:ext cx="32369" cy="32369"/>
      </dsp:txXfrm>
    </dsp:sp>
    <dsp:sp modelId="{5D3F6AC1-FAB0-4270-906F-D159180D54AF}">
      <dsp:nvSpPr>
        <dsp:cNvPr id="0" name=""/>
        <dsp:cNvSpPr/>
      </dsp:nvSpPr>
      <dsp:spPr>
        <a:xfrm>
          <a:off x="3680715" y="2314172"/>
          <a:ext cx="1314229" cy="6571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Externas</a:t>
          </a:r>
          <a:endParaRPr lang="es-ES" sz="1600" kern="1200" dirty="0"/>
        </a:p>
      </dsp:txBody>
      <dsp:txXfrm>
        <a:off x="3699961" y="2333418"/>
        <a:ext cx="1275737" cy="618622"/>
      </dsp:txXfrm>
    </dsp:sp>
    <dsp:sp modelId="{14E62BCA-42A1-4B3C-A0C7-0D446D0011A4}">
      <dsp:nvSpPr>
        <dsp:cNvPr id="0" name=""/>
        <dsp:cNvSpPr/>
      </dsp:nvSpPr>
      <dsp:spPr>
        <a:xfrm rot="3654187">
          <a:off x="1037433" y="3673091"/>
          <a:ext cx="1081029" cy="17402"/>
        </a:xfrm>
        <a:custGeom>
          <a:avLst/>
          <a:gdLst/>
          <a:ahLst/>
          <a:cxnLst/>
          <a:rect l="0" t="0" r="0" b="0"/>
          <a:pathLst>
            <a:path>
              <a:moveTo>
                <a:pt x="0" y="8701"/>
              </a:moveTo>
              <a:lnTo>
                <a:pt x="1081029" y="8701"/>
              </a:lnTo>
            </a:path>
          </a:pathLst>
        </a:cu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550922" y="3654766"/>
        <a:ext cx="54051" cy="54051"/>
      </dsp:txXfrm>
    </dsp:sp>
    <dsp:sp modelId="{BDA3586C-8782-418E-9394-1D1F47BB2C36}">
      <dsp:nvSpPr>
        <dsp:cNvPr id="0" name=""/>
        <dsp:cNvSpPr/>
      </dsp:nvSpPr>
      <dsp:spPr>
        <a:xfrm>
          <a:off x="1840794" y="3825536"/>
          <a:ext cx="1314229" cy="657114"/>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Pláticas de inducción</a:t>
          </a:r>
          <a:endParaRPr lang="es-ES" sz="1600" kern="1200" dirty="0"/>
        </a:p>
      </dsp:txBody>
      <dsp:txXfrm>
        <a:off x="1860040" y="3844782"/>
        <a:ext cx="1275737" cy="618622"/>
      </dsp:txXfrm>
    </dsp:sp>
    <dsp:sp modelId="{9ABB404B-07DE-4F14-9E72-381CC1765B2F}">
      <dsp:nvSpPr>
        <dsp:cNvPr id="0" name=""/>
        <dsp:cNvSpPr/>
      </dsp:nvSpPr>
      <dsp:spPr>
        <a:xfrm rot="18289469">
          <a:off x="2957596" y="3767551"/>
          <a:ext cx="920547" cy="17402"/>
        </a:xfrm>
        <a:custGeom>
          <a:avLst/>
          <a:gdLst/>
          <a:ahLst/>
          <a:cxnLst/>
          <a:rect l="0" t="0" r="0" b="0"/>
          <a:pathLst>
            <a:path>
              <a:moveTo>
                <a:pt x="0" y="8701"/>
              </a:moveTo>
              <a:lnTo>
                <a:pt x="920547" y="870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94855" y="3753238"/>
        <a:ext cx="46027" cy="46027"/>
      </dsp:txXfrm>
    </dsp:sp>
    <dsp:sp modelId="{C1A84169-1327-4819-B713-E3CDAE2EACAE}">
      <dsp:nvSpPr>
        <dsp:cNvPr id="0" name=""/>
        <dsp:cNvSpPr/>
      </dsp:nvSpPr>
      <dsp:spPr>
        <a:xfrm>
          <a:off x="3680715" y="3069854"/>
          <a:ext cx="1314229" cy="6571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2020</a:t>
          </a:r>
          <a:endParaRPr lang="es-ES" sz="1600" kern="1200" dirty="0"/>
        </a:p>
      </dsp:txBody>
      <dsp:txXfrm>
        <a:off x="3699961" y="3089100"/>
        <a:ext cx="1275737" cy="618622"/>
      </dsp:txXfrm>
    </dsp:sp>
    <dsp:sp modelId="{50217917-90AE-431E-A7F6-60FB324293F4}">
      <dsp:nvSpPr>
        <dsp:cNvPr id="0" name=""/>
        <dsp:cNvSpPr/>
      </dsp:nvSpPr>
      <dsp:spPr>
        <a:xfrm>
          <a:off x="3155023" y="4145392"/>
          <a:ext cx="525691" cy="17402"/>
        </a:xfrm>
        <a:custGeom>
          <a:avLst/>
          <a:gdLst/>
          <a:ahLst/>
          <a:cxnLst/>
          <a:rect l="0" t="0" r="0" b="0"/>
          <a:pathLst>
            <a:path>
              <a:moveTo>
                <a:pt x="0" y="8701"/>
              </a:moveTo>
              <a:lnTo>
                <a:pt x="525691" y="870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04727" y="4140951"/>
        <a:ext cx="26284" cy="26284"/>
      </dsp:txXfrm>
    </dsp:sp>
    <dsp:sp modelId="{1738749D-3179-4C44-BFE5-04078A7DFDD7}">
      <dsp:nvSpPr>
        <dsp:cNvPr id="0" name=""/>
        <dsp:cNvSpPr/>
      </dsp:nvSpPr>
      <dsp:spPr>
        <a:xfrm>
          <a:off x="3680715" y="3825536"/>
          <a:ext cx="1314229" cy="6571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2021</a:t>
          </a:r>
          <a:endParaRPr lang="es-ES" sz="1600" kern="1200" dirty="0"/>
        </a:p>
      </dsp:txBody>
      <dsp:txXfrm>
        <a:off x="3699961" y="3844782"/>
        <a:ext cx="1275737" cy="618622"/>
      </dsp:txXfrm>
    </dsp:sp>
    <dsp:sp modelId="{6D681613-0964-4371-9B56-6BBEF5FD9EC3}">
      <dsp:nvSpPr>
        <dsp:cNvPr id="0" name=""/>
        <dsp:cNvSpPr/>
      </dsp:nvSpPr>
      <dsp:spPr>
        <a:xfrm rot="3310531">
          <a:off x="2957596" y="4523233"/>
          <a:ext cx="920547" cy="17402"/>
        </a:xfrm>
        <a:custGeom>
          <a:avLst/>
          <a:gdLst/>
          <a:ahLst/>
          <a:cxnLst/>
          <a:rect l="0" t="0" r="0" b="0"/>
          <a:pathLst>
            <a:path>
              <a:moveTo>
                <a:pt x="0" y="8701"/>
              </a:moveTo>
              <a:lnTo>
                <a:pt x="920547" y="870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94855" y="4508920"/>
        <a:ext cx="46027" cy="46027"/>
      </dsp:txXfrm>
    </dsp:sp>
    <dsp:sp modelId="{79A835F9-9F78-4694-8E44-5A03877D0475}">
      <dsp:nvSpPr>
        <dsp:cNvPr id="0" name=""/>
        <dsp:cNvSpPr/>
      </dsp:nvSpPr>
      <dsp:spPr>
        <a:xfrm>
          <a:off x="3680715" y="4581218"/>
          <a:ext cx="1314229" cy="6571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2022</a:t>
          </a:r>
          <a:endParaRPr lang="es-ES" sz="1600" kern="1200" dirty="0"/>
        </a:p>
      </dsp:txBody>
      <dsp:txXfrm>
        <a:off x="3699961" y="4600464"/>
        <a:ext cx="1275737" cy="6186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66E57-873E-429D-A96F-7F3972A717FD}">
      <dsp:nvSpPr>
        <dsp:cNvPr id="0" name=""/>
        <dsp:cNvSpPr/>
      </dsp:nvSpPr>
      <dsp:spPr>
        <a:xfrm>
          <a:off x="1004632" y="3149504"/>
          <a:ext cx="995628" cy="49781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Módulo de SS</a:t>
          </a:r>
          <a:endParaRPr lang="es-ES" sz="1000" kern="1200" dirty="0"/>
        </a:p>
      </dsp:txBody>
      <dsp:txXfrm>
        <a:off x="1019212" y="3164084"/>
        <a:ext cx="966468" cy="468654"/>
      </dsp:txXfrm>
    </dsp:sp>
    <dsp:sp modelId="{F011626D-DB9F-404E-B75E-73A35D81DF42}">
      <dsp:nvSpPr>
        <dsp:cNvPr id="0" name=""/>
        <dsp:cNvSpPr/>
      </dsp:nvSpPr>
      <dsp:spPr>
        <a:xfrm rot="16791948">
          <a:off x="1037227" y="2246847"/>
          <a:ext cx="2324317" cy="13183"/>
        </a:xfrm>
        <a:custGeom>
          <a:avLst/>
          <a:gdLst/>
          <a:ahLst/>
          <a:cxnLst/>
          <a:rect l="0" t="0" r="0" b="0"/>
          <a:pathLst>
            <a:path>
              <a:moveTo>
                <a:pt x="0" y="6591"/>
              </a:moveTo>
              <a:lnTo>
                <a:pt x="2324317" y="6591"/>
              </a:lnTo>
            </a:path>
          </a:pathLst>
        </a:cu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2141278" y="2195330"/>
        <a:ext cx="116215" cy="116215"/>
      </dsp:txXfrm>
    </dsp:sp>
    <dsp:sp modelId="{6943CC0A-156A-4520-982A-670B560B57F1}">
      <dsp:nvSpPr>
        <dsp:cNvPr id="0" name=""/>
        <dsp:cNvSpPr/>
      </dsp:nvSpPr>
      <dsp:spPr>
        <a:xfrm>
          <a:off x="2398511" y="859559"/>
          <a:ext cx="995628" cy="497814"/>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Difusión y divulgación</a:t>
          </a:r>
          <a:endParaRPr lang="es-ES" sz="1000" kern="1200" dirty="0"/>
        </a:p>
      </dsp:txBody>
      <dsp:txXfrm>
        <a:off x="2413091" y="874139"/>
        <a:ext cx="966468" cy="468654"/>
      </dsp:txXfrm>
    </dsp:sp>
    <dsp:sp modelId="{31BD88D0-CDA5-4D6A-AD66-4B601CC8A573}">
      <dsp:nvSpPr>
        <dsp:cNvPr id="0" name=""/>
        <dsp:cNvSpPr/>
      </dsp:nvSpPr>
      <dsp:spPr>
        <a:xfrm rot="17692822">
          <a:off x="3119974" y="672509"/>
          <a:ext cx="946583" cy="13183"/>
        </a:xfrm>
        <a:custGeom>
          <a:avLst/>
          <a:gdLst/>
          <a:ahLst/>
          <a:cxnLst/>
          <a:rect l="0" t="0" r="0" b="0"/>
          <a:pathLst>
            <a:path>
              <a:moveTo>
                <a:pt x="0" y="6591"/>
              </a:moveTo>
              <a:lnTo>
                <a:pt x="946583"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69601" y="655436"/>
        <a:ext cx="47329" cy="47329"/>
      </dsp:txXfrm>
    </dsp:sp>
    <dsp:sp modelId="{DDD44B2B-FB15-4F05-9B35-568ABAD536EA}">
      <dsp:nvSpPr>
        <dsp:cNvPr id="0" name=""/>
        <dsp:cNvSpPr/>
      </dsp:nvSpPr>
      <dsp:spPr>
        <a:xfrm>
          <a:off x="3792391" y="829"/>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Audios</a:t>
          </a:r>
          <a:endParaRPr lang="es-ES" sz="1000" kern="1200" dirty="0"/>
        </a:p>
      </dsp:txBody>
      <dsp:txXfrm>
        <a:off x="3806971" y="15409"/>
        <a:ext cx="966468" cy="468654"/>
      </dsp:txXfrm>
    </dsp:sp>
    <dsp:sp modelId="{397002D3-7D6A-4F08-913A-41647487EC73}">
      <dsp:nvSpPr>
        <dsp:cNvPr id="0" name=""/>
        <dsp:cNvSpPr/>
      </dsp:nvSpPr>
      <dsp:spPr>
        <a:xfrm rot="19457599">
          <a:off x="3348041" y="958752"/>
          <a:ext cx="490448" cy="13183"/>
        </a:xfrm>
        <a:custGeom>
          <a:avLst/>
          <a:gdLst/>
          <a:ahLst/>
          <a:cxnLst/>
          <a:rect l="0" t="0" r="0" b="0"/>
          <a:pathLst>
            <a:path>
              <a:moveTo>
                <a:pt x="0" y="6591"/>
              </a:moveTo>
              <a:lnTo>
                <a:pt x="490448"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1004" y="953083"/>
        <a:ext cx="24522" cy="24522"/>
      </dsp:txXfrm>
    </dsp:sp>
    <dsp:sp modelId="{FBCB6B4A-9C9D-457B-8F28-F97032B0BB7D}">
      <dsp:nvSpPr>
        <dsp:cNvPr id="0" name=""/>
        <dsp:cNvSpPr/>
      </dsp:nvSpPr>
      <dsp:spPr>
        <a:xfrm>
          <a:off x="3792391" y="573316"/>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Fotografías</a:t>
          </a:r>
          <a:endParaRPr lang="es-ES" sz="1000" kern="1200" dirty="0"/>
        </a:p>
      </dsp:txBody>
      <dsp:txXfrm>
        <a:off x="3806971" y="587896"/>
        <a:ext cx="966468" cy="468654"/>
      </dsp:txXfrm>
    </dsp:sp>
    <dsp:sp modelId="{2C8CEDCE-4CCA-457E-ABF8-BF69A7C74E12}">
      <dsp:nvSpPr>
        <dsp:cNvPr id="0" name=""/>
        <dsp:cNvSpPr/>
      </dsp:nvSpPr>
      <dsp:spPr>
        <a:xfrm rot="2142401">
          <a:off x="3348041" y="1244996"/>
          <a:ext cx="490448" cy="13183"/>
        </a:xfrm>
        <a:custGeom>
          <a:avLst/>
          <a:gdLst/>
          <a:ahLst/>
          <a:cxnLst/>
          <a:rect l="0" t="0" r="0" b="0"/>
          <a:pathLst>
            <a:path>
              <a:moveTo>
                <a:pt x="0" y="6591"/>
              </a:moveTo>
              <a:lnTo>
                <a:pt x="490448"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1004" y="1239326"/>
        <a:ext cx="24522" cy="24522"/>
      </dsp:txXfrm>
    </dsp:sp>
    <dsp:sp modelId="{B8D020AC-11AE-4442-8BDD-FFC534785E42}">
      <dsp:nvSpPr>
        <dsp:cNvPr id="0" name=""/>
        <dsp:cNvSpPr/>
      </dsp:nvSpPr>
      <dsp:spPr>
        <a:xfrm>
          <a:off x="3792391" y="1145802"/>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Textos</a:t>
          </a:r>
          <a:endParaRPr lang="es-ES" sz="1000" kern="1200" dirty="0"/>
        </a:p>
      </dsp:txBody>
      <dsp:txXfrm>
        <a:off x="3806971" y="1160382"/>
        <a:ext cx="966468" cy="468654"/>
      </dsp:txXfrm>
    </dsp:sp>
    <dsp:sp modelId="{2C87B395-3C93-46B7-898A-4656D0928AFA}">
      <dsp:nvSpPr>
        <dsp:cNvPr id="0" name=""/>
        <dsp:cNvSpPr/>
      </dsp:nvSpPr>
      <dsp:spPr>
        <a:xfrm rot="3907178">
          <a:off x="3119974" y="1531239"/>
          <a:ext cx="946583" cy="13183"/>
        </a:xfrm>
        <a:custGeom>
          <a:avLst/>
          <a:gdLst/>
          <a:ahLst/>
          <a:cxnLst/>
          <a:rect l="0" t="0" r="0" b="0"/>
          <a:pathLst>
            <a:path>
              <a:moveTo>
                <a:pt x="0" y="6591"/>
              </a:moveTo>
              <a:lnTo>
                <a:pt x="946583"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69601" y="1514166"/>
        <a:ext cx="47329" cy="47329"/>
      </dsp:txXfrm>
    </dsp:sp>
    <dsp:sp modelId="{522B5E60-71C0-4699-8D03-4C6F1FC02187}">
      <dsp:nvSpPr>
        <dsp:cNvPr id="0" name=""/>
        <dsp:cNvSpPr/>
      </dsp:nvSpPr>
      <dsp:spPr>
        <a:xfrm>
          <a:off x="3792391" y="1718288"/>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Videos</a:t>
          </a:r>
          <a:endParaRPr lang="es-ES" sz="1000" kern="1200" dirty="0"/>
        </a:p>
      </dsp:txBody>
      <dsp:txXfrm>
        <a:off x="3806971" y="1732868"/>
        <a:ext cx="966468" cy="468654"/>
      </dsp:txXfrm>
    </dsp:sp>
    <dsp:sp modelId="{ED04F5CF-81BB-46A0-B459-8317E705A9EB}">
      <dsp:nvSpPr>
        <dsp:cNvPr id="0" name=""/>
        <dsp:cNvSpPr/>
      </dsp:nvSpPr>
      <dsp:spPr>
        <a:xfrm>
          <a:off x="2000260" y="3391819"/>
          <a:ext cx="398251" cy="13183"/>
        </a:xfrm>
        <a:custGeom>
          <a:avLst/>
          <a:gdLst/>
          <a:ahLst/>
          <a:cxnLst/>
          <a:rect l="0" t="0" r="0" b="0"/>
          <a:pathLst>
            <a:path>
              <a:moveTo>
                <a:pt x="0" y="6591"/>
              </a:moveTo>
              <a:lnTo>
                <a:pt x="398251" y="6591"/>
              </a:lnTo>
            </a:path>
          </a:pathLst>
        </a:cu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89429" y="3388455"/>
        <a:ext cx="19912" cy="19912"/>
      </dsp:txXfrm>
    </dsp:sp>
    <dsp:sp modelId="{9CE90017-82E4-49EE-B36A-557D0A90D9CE}">
      <dsp:nvSpPr>
        <dsp:cNvPr id="0" name=""/>
        <dsp:cNvSpPr/>
      </dsp:nvSpPr>
      <dsp:spPr>
        <a:xfrm>
          <a:off x="2398511" y="3149504"/>
          <a:ext cx="995628" cy="497814"/>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Apoyo a prestadores</a:t>
          </a:r>
          <a:endParaRPr lang="es-ES" sz="1000" kern="1200" dirty="0"/>
        </a:p>
      </dsp:txBody>
      <dsp:txXfrm>
        <a:off x="2413091" y="3164084"/>
        <a:ext cx="966468" cy="468654"/>
      </dsp:txXfrm>
    </dsp:sp>
    <dsp:sp modelId="{65FBDBB0-053D-4560-A931-EFBB38DD572B}">
      <dsp:nvSpPr>
        <dsp:cNvPr id="0" name=""/>
        <dsp:cNvSpPr/>
      </dsp:nvSpPr>
      <dsp:spPr>
        <a:xfrm rot="17692822">
          <a:off x="3119974" y="2962454"/>
          <a:ext cx="946583" cy="13183"/>
        </a:xfrm>
        <a:custGeom>
          <a:avLst/>
          <a:gdLst/>
          <a:ahLst/>
          <a:cxnLst/>
          <a:rect l="0" t="0" r="0" b="0"/>
          <a:pathLst>
            <a:path>
              <a:moveTo>
                <a:pt x="0" y="6591"/>
              </a:moveTo>
              <a:lnTo>
                <a:pt x="946583"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69601" y="2945382"/>
        <a:ext cx="47329" cy="47329"/>
      </dsp:txXfrm>
    </dsp:sp>
    <dsp:sp modelId="{6244C8D5-6504-4C6E-A885-73197341975A}">
      <dsp:nvSpPr>
        <dsp:cNvPr id="0" name=""/>
        <dsp:cNvSpPr/>
      </dsp:nvSpPr>
      <dsp:spPr>
        <a:xfrm>
          <a:off x="3792391" y="2290774"/>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Formatos</a:t>
          </a:r>
          <a:endParaRPr lang="es-ES" sz="1000" kern="1200" dirty="0"/>
        </a:p>
      </dsp:txBody>
      <dsp:txXfrm>
        <a:off x="3806971" y="2305354"/>
        <a:ext cx="966468" cy="468654"/>
      </dsp:txXfrm>
    </dsp:sp>
    <dsp:sp modelId="{07022083-4956-4192-8430-55C095756FBD}">
      <dsp:nvSpPr>
        <dsp:cNvPr id="0" name=""/>
        <dsp:cNvSpPr/>
      </dsp:nvSpPr>
      <dsp:spPr>
        <a:xfrm rot="19457599">
          <a:off x="3348041" y="3248698"/>
          <a:ext cx="490448" cy="13183"/>
        </a:xfrm>
        <a:custGeom>
          <a:avLst/>
          <a:gdLst/>
          <a:ahLst/>
          <a:cxnLst/>
          <a:rect l="0" t="0" r="0" b="0"/>
          <a:pathLst>
            <a:path>
              <a:moveTo>
                <a:pt x="0" y="6591"/>
              </a:moveTo>
              <a:lnTo>
                <a:pt x="490448"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1004" y="3243028"/>
        <a:ext cx="24522" cy="24522"/>
      </dsp:txXfrm>
    </dsp:sp>
    <dsp:sp modelId="{A856C4B2-F30D-4142-A9EB-11A818BC5F9E}">
      <dsp:nvSpPr>
        <dsp:cNvPr id="0" name=""/>
        <dsp:cNvSpPr/>
      </dsp:nvSpPr>
      <dsp:spPr>
        <a:xfrm>
          <a:off x="3792391" y="2863261"/>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Preguntas frecuentes</a:t>
          </a:r>
          <a:endParaRPr lang="es-ES" sz="1000" kern="1200" dirty="0"/>
        </a:p>
      </dsp:txBody>
      <dsp:txXfrm>
        <a:off x="3806971" y="2877841"/>
        <a:ext cx="966468" cy="468654"/>
      </dsp:txXfrm>
    </dsp:sp>
    <dsp:sp modelId="{EC8A4EB0-B1AE-4BBD-989D-44478ADA9C86}">
      <dsp:nvSpPr>
        <dsp:cNvPr id="0" name=""/>
        <dsp:cNvSpPr/>
      </dsp:nvSpPr>
      <dsp:spPr>
        <a:xfrm rot="2142401">
          <a:off x="3348041" y="3534941"/>
          <a:ext cx="490448" cy="13183"/>
        </a:xfrm>
        <a:custGeom>
          <a:avLst/>
          <a:gdLst/>
          <a:ahLst/>
          <a:cxnLst/>
          <a:rect l="0" t="0" r="0" b="0"/>
          <a:pathLst>
            <a:path>
              <a:moveTo>
                <a:pt x="0" y="6591"/>
              </a:moveTo>
              <a:lnTo>
                <a:pt x="490448"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1004" y="3529271"/>
        <a:ext cx="24522" cy="24522"/>
      </dsp:txXfrm>
    </dsp:sp>
    <dsp:sp modelId="{527DE8C1-A494-4B94-B4CD-8463696BF70A}">
      <dsp:nvSpPr>
        <dsp:cNvPr id="0" name=""/>
        <dsp:cNvSpPr/>
      </dsp:nvSpPr>
      <dsp:spPr>
        <a:xfrm>
          <a:off x="3792391" y="3435747"/>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Talleres y otros</a:t>
          </a:r>
          <a:endParaRPr lang="es-ES" sz="1000" kern="1200" dirty="0"/>
        </a:p>
      </dsp:txBody>
      <dsp:txXfrm>
        <a:off x="3806971" y="3450327"/>
        <a:ext cx="966468" cy="468654"/>
      </dsp:txXfrm>
    </dsp:sp>
    <dsp:sp modelId="{D5015F95-DDC5-4470-99B1-A3FAAC09217C}">
      <dsp:nvSpPr>
        <dsp:cNvPr id="0" name=""/>
        <dsp:cNvSpPr/>
      </dsp:nvSpPr>
      <dsp:spPr>
        <a:xfrm rot="3907178">
          <a:off x="3119974" y="3821184"/>
          <a:ext cx="946583" cy="13183"/>
        </a:xfrm>
        <a:custGeom>
          <a:avLst/>
          <a:gdLst/>
          <a:ahLst/>
          <a:cxnLst/>
          <a:rect l="0" t="0" r="0" b="0"/>
          <a:pathLst>
            <a:path>
              <a:moveTo>
                <a:pt x="0" y="6591"/>
              </a:moveTo>
              <a:lnTo>
                <a:pt x="946583"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69601" y="3804111"/>
        <a:ext cx="47329" cy="47329"/>
      </dsp:txXfrm>
    </dsp:sp>
    <dsp:sp modelId="{24A18F96-EB0D-4E4D-9225-22936B28FBCA}">
      <dsp:nvSpPr>
        <dsp:cNvPr id="0" name=""/>
        <dsp:cNvSpPr/>
      </dsp:nvSpPr>
      <dsp:spPr>
        <a:xfrm>
          <a:off x="3792391" y="4008233"/>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Catálogo de programas de SS</a:t>
          </a:r>
          <a:endParaRPr lang="es-ES" sz="1000" kern="1200" dirty="0"/>
        </a:p>
      </dsp:txBody>
      <dsp:txXfrm>
        <a:off x="3806971" y="4022813"/>
        <a:ext cx="966468" cy="468654"/>
      </dsp:txXfrm>
    </dsp:sp>
    <dsp:sp modelId="{20539E7C-5561-42B6-9485-E4F6F1493186}">
      <dsp:nvSpPr>
        <dsp:cNvPr id="0" name=""/>
        <dsp:cNvSpPr/>
      </dsp:nvSpPr>
      <dsp:spPr>
        <a:xfrm rot="4808052">
          <a:off x="1037227" y="4536792"/>
          <a:ext cx="2324317" cy="13183"/>
        </a:xfrm>
        <a:custGeom>
          <a:avLst/>
          <a:gdLst/>
          <a:ahLst/>
          <a:cxnLst/>
          <a:rect l="0" t="0" r="0" b="0"/>
          <a:pathLst>
            <a:path>
              <a:moveTo>
                <a:pt x="0" y="6591"/>
              </a:moveTo>
              <a:lnTo>
                <a:pt x="2324317" y="6591"/>
              </a:lnTo>
            </a:path>
          </a:pathLst>
        </a:custGeom>
        <a:noFill/>
        <a:ln w="1079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2141278" y="4485276"/>
        <a:ext cx="116215" cy="116215"/>
      </dsp:txXfrm>
    </dsp:sp>
    <dsp:sp modelId="{69D5CF1E-8EC4-4061-8E3E-412D16DAC04E}">
      <dsp:nvSpPr>
        <dsp:cNvPr id="0" name=""/>
        <dsp:cNvSpPr/>
      </dsp:nvSpPr>
      <dsp:spPr>
        <a:xfrm>
          <a:off x="2398511" y="5439449"/>
          <a:ext cx="995628" cy="497814"/>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Trabajo con Académicos</a:t>
          </a:r>
          <a:endParaRPr lang="es-ES" sz="1000" kern="1200" dirty="0"/>
        </a:p>
      </dsp:txBody>
      <dsp:txXfrm>
        <a:off x="2413091" y="5454029"/>
        <a:ext cx="966468" cy="468654"/>
      </dsp:txXfrm>
    </dsp:sp>
    <dsp:sp modelId="{DC4ED340-B880-4C3A-B1AF-6B8051DDCF2F}">
      <dsp:nvSpPr>
        <dsp:cNvPr id="0" name=""/>
        <dsp:cNvSpPr/>
      </dsp:nvSpPr>
      <dsp:spPr>
        <a:xfrm rot="17692822">
          <a:off x="3119974" y="5252400"/>
          <a:ext cx="946583" cy="13183"/>
        </a:xfrm>
        <a:custGeom>
          <a:avLst/>
          <a:gdLst/>
          <a:ahLst/>
          <a:cxnLst/>
          <a:rect l="0" t="0" r="0" b="0"/>
          <a:pathLst>
            <a:path>
              <a:moveTo>
                <a:pt x="0" y="6591"/>
              </a:moveTo>
              <a:lnTo>
                <a:pt x="946583"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69601" y="5235327"/>
        <a:ext cx="47329" cy="47329"/>
      </dsp:txXfrm>
    </dsp:sp>
    <dsp:sp modelId="{9327080F-ADF3-44B8-8049-12F3816B8250}">
      <dsp:nvSpPr>
        <dsp:cNvPr id="0" name=""/>
        <dsp:cNvSpPr/>
      </dsp:nvSpPr>
      <dsp:spPr>
        <a:xfrm>
          <a:off x="3792391" y="4580720"/>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Plática orientación programas SS</a:t>
          </a:r>
          <a:endParaRPr lang="es-ES" sz="1000" kern="1200" dirty="0"/>
        </a:p>
      </dsp:txBody>
      <dsp:txXfrm>
        <a:off x="3806971" y="4595300"/>
        <a:ext cx="966468" cy="468654"/>
      </dsp:txXfrm>
    </dsp:sp>
    <dsp:sp modelId="{DACAA21B-CA9F-4AE0-BAB6-9439945C2938}">
      <dsp:nvSpPr>
        <dsp:cNvPr id="0" name=""/>
        <dsp:cNvSpPr/>
      </dsp:nvSpPr>
      <dsp:spPr>
        <a:xfrm rot="19457599">
          <a:off x="3348041" y="5538643"/>
          <a:ext cx="490448" cy="13183"/>
        </a:xfrm>
        <a:custGeom>
          <a:avLst/>
          <a:gdLst/>
          <a:ahLst/>
          <a:cxnLst/>
          <a:rect l="0" t="0" r="0" b="0"/>
          <a:pathLst>
            <a:path>
              <a:moveTo>
                <a:pt x="0" y="6591"/>
              </a:moveTo>
              <a:lnTo>
                <a:pt x="490448"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1004" y="5532973"/>
        <a:ext cx="24522" cy="24522"/>
      </dsp:txXfrm>
    </dsp:sp>
    <dsp:sp modelId="{7E30C1AE-AAC5-40EF-AAB3-72AD42817093}">
      <dsp:nvSpPr>
        <dsp:cNvPr id="0" name=""/>
        <dsp:cNvSpPr/>
      </dsp:nvSpPr>
      <dsp:spPr>
        <a:xfrm>
          <a:off x="3792391" y="5153206"/>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SS y Colaboración Universitaria UAN</a:t>
          </a:r>
          <a:endParaRPr lang="es-ES" sz="1000" kern="1200" dirty="0"/>
        </a:p>
      </dsp:txBody>
      <dsp:txXfrm>
        <a:off x="3806971" y="5167786"/>
        <a:ext cx="966468" cy="468654"/>
      </dsp:txXfrm>
    </dsp:sp>
    <dsp:sp modelId="{3DE036D4-0D18-493D-A2E8-6EC5C3B258B9}">
      <dsp:nvSpPr>
        <dsp:cNvPr id="0" name=""/>
        <dsp:cNvSpPr/>
      </dsp:nvSpPr>
      <dsp:spPr>
        <a:xfrm rot="2142401">
          <a:off x="3348041" y="5824886"/>
          <a:ext cx="490448" cy="13183"/>
        </a:xfrm>
        <a:custGeom>
          <a:avLst/>
          <a:gdLst/>
          <a:ahLst/>
          <a:cxnLst/>
          <a:rect l="0" t="0" r="0" b="0"/>
          <a:pathLst>
            <a:path>
              <a:moveTo>
                <a:pt x="0" y="6591"/>
              </a:moveTo>
              <a:lnTo>
                <a:pt x="490448"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81004" y="5819217"/>
        <a:ext cx="24522" cy="24522"/>
      </dsp:txXfrm>
    </dsp:sp>
    <dsp:sp modelId="{79C3D24A-A647-4EBF-AABD-0596FE7E9214}">
      <dsp:nvSpPr>
        <dsp:cNvPr id="0" name=""/>
        <dsp:cNvSpPr/>
      </dsp:nvSpPr>
      <dsp:spPr>
        <a:xfrm>
          <a:off x="3792391" y="5725692"/>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smtClean="0"/>
            <a:t>Presentaciones pláticas UAN</a:t>
          </a:r>
          <a:endParaRPr lang="es-ES" sz="1000" kern="1200" dirty="0"/>
        </a:p>
      </dsp:txBody>
      <dsp:txXfrm>
        <a:off x="3806971" y="5740272"/>
        <a:ext cx="966468" cy="468654"/>
      </dsp:txXfrm>
    </dsp:sp>
    <dsp:sp modelId="{19A20169-8978-412D-B407-6CAED7923B66}">
      <dsp:nvSpPr>
        <dsp:cNvPr id="0" name=""/>
        <dsp:cNvSpPr/>
      </dsp:nvSpPr>
      <dsp:spPr>
        <a:xfrm rot="3907178">
          <a:off x="3119974" y="6111129"/>
          <a:ext cx="946583" cy="13183"/>
        </a:xfrm>
        <a:custGeom>
          <a:avLst/>
          <a:gdLst/>
          <a:ahLst/>
          <a:cxnLst/>
          <a:rect l="0" t="0" r="0" b="0"/>
          <a:pathLst>
            <a:path>
              <a:moveTo>
                <a:pt x="0" y="6591"/>
              </a:moveTo>
              <a:lnTo>
                <a:pt x="946583" y="6591"/>
              </a:lnTo>
            </a:path>
          </a:pathLst>
        </a:custGeom>
        <a:noFill/>
        <a:ln w="1079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569601" y="6094056"/>
        <a:ext cx="47329" cy="47329"/>
      </dsp:txXfrm>
    </dsp:sp>
    <dsp:sp modelId="{1B6602B1-57B9-4D3B-98E7-FBCF7FDB0EC5}">
      <dsp:nvSpPr>
        <dsp:cNvPr id="0" name=""/>
        <dsp:cNvSpPr/>
      </dsp:nvSpPr>
      <dsp:spPr>
        <a:xfrm>
          <a:off x="3792391" y="6298179"/>
          <a:ext cx="995628" cy="497814"/>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MX" sz="1000" kern="1200" dirty="0" err="1" smtClean="0"/>
            <a:t>Microtaller</a:t>
          </a:r>
          <a:r>
            <a:rPr lang="es-MX" sz="1000" kern="1200" dirty="0" smtClean="0"/>
            <a:t> programa de SS</a:t>
          </a:r>
          <a:endParaRPr lang="es-ES" sz="1000" kern="1200" dirty="0"/>
        </a:p>
      </dsp:txBody>
      <dsp:txXfrm>
        <a:off x="3806971" y="6312759"/>
        <a:ext cx="966468" cy="46865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3681E-E8AF-46D8-B50F-9E8F933C506F}">
      <dsp:nvSpPr>
        <dsp:cNvPr id="0" name=""/>
        <dsp:cNvSpPr/>
      </dsp:nvSpPr>
      <dsp:spPr>
        <a:xfrm rot="16200000">
          <a:off x="1363" y="935"/>
          <a:ext cx="2217603" cy="2217603"/>
        </a:xfrm>
        <a:prstGeom prst="upArrow">
          <a:avLst>
            <a:gd name="adj1" fmla="val 50000"/>
            <a:gd name="adj2" fmla="val 35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smtClean="0"/>
            <a:t>Escuelas Normales Oficiales</a:t>
          </a:r>
          <a:endParaRPr lang="es-ES" sz="1900" kern="1200" dirty="0"/>
        </a:p>
      </dsp:txBody>
      <dsp:txXfrm rot="5400000">
        <a:off x="389445" y="555335"/>
        <a:ext cx="1829522" cy="1108801"/>
      </dsp:txXfrm>
    </dsp:sp>
    <dsp:sp modelId="{581508ED-52FD-4541-AE04-B6E76C140A9C}">
      <dsp:nvSpPr>
        <dsp:cNvPr id="0" name=""/>
        <dsp:cNvSpPr/>
      </dsp:nvSpPr>
      <dsp:spPr>
        <a:xfrm rot="5400000">
          <a:off x="2659284" y="935"/>
          <a:ext cx="2217603" cy="2217603"/>
        </a:xfrm>
        <a:prstGeom prst="upArrow">
          <a:avLst>
            <a:gd name="adj1" fmla="val 50000"/>
            <a:gd name="adj2" fmla="val 35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smtClean="0"/>
            <a:t>Universidades Pedagógicas</a:t>
          </a:r>
          <a:endParaRPr lang="es-ES" sz="1800" b="1" kern="1200" dirty="0"/>
        </a:p>
      </dsp:txBody>
      <dsp:txXfrm rot="-5400000">
        <a:off x="2659285" y="555336"/>
        <a:ext cx="1829522" cy="110880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6051E-6D30-4180-B00E-67607B03B96E}">
      <dsp:nvSpPr>
        <dsp:cNvPr id="0" name=""/>
        <dsp:cNvSpPr/>
      </dsp:nvSpPr>
      <dsp:spPr>
        <a:xfrm>
          <a:off x="536897" y="2036"/>
          <a:ext cx="1342834" cy="80570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SS</a:t>
          </a:r>
          <a:endParaRPr lang="es-ES" sz="2000" kern="1200" dirty="0"/>
        </a:p>
      </dsp:txBody>
      <dsp:txXfrm>
        <a:off x="536897" y="2036"/>
        <a:ext cx="1342834" cy="805700"/>
      </dsp:txXfrm>
    </dsp:sp>
    <dsp:sp modelId="{0A0996B3-6831-4037-A48E-A22E6A5EC009}">
      <dsp:nvSpPr>
        <dsp:cNvPr id="0" name=""/>
        <dsp:cNvSpPr/>
      </dsp:nvSpPr>
      <dsp:spPr>
        <a:xfrm>
          <a:off x="536897" y="942020"/>
          <a:ext cx="1342834" cy="80570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Esc. </a:t>
          </a:r>
          <a:r>
            <a:rPr lang="es-MX" sz="2000" kern="1200" dirty="0" err="1" smtClean="0"/>
            <a:t>Educ</a:t>
          </a:r>
          <a:r>
            <a:rPr lang="es-MX" sz="2000" kern="1200" dirty="0" smtClean="0"/>
            <a:t>. Básica</a:t>
          </a:r>
          <a:endParaRPr lang="es-ES" sz="2000" kern="1200" dirty="0"/>
        </a:p>
      </dsp:txBody>
      <dsp:txXfrm>
        <a:off x="536897" y="942020"/>
        <a:ext cx="1342834" cy="805700"/>
      </dsp:txXfrm>
    </dsp:sp>
    <dsp:sp modelId="{52C88C23-9637-4BD1-A05D-F42DAF32A888}">
      <dsp:nvSpPr>
        <dsp:cNvPr id="0" name=""/>
        <dsp:cNvSpPr/>
      </dsp:nvSpPr>
      <dsp:spPr>
        <a:xfrm>
          <a:off x="536897" y="1882004"/>
          <a:ext cx="1342834" cy="80570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Aplica</a:t>
          </a:r>
          <a:endParaRPr lang="es-ES" sz="2000" kern="1200" dirty="0"/>
        </a:p>
      </dsp:txBody>
      <dsp:txXfrm>
        <a:off x="536897" y="1882004"/>
        <a:ext cx="1342834" cy="8057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3BAAD-7FD2-42CD-8CBF-695392D4CACD}">
      <dsp:nvSpPr>
        <dsp:cNvPr id="0" name=""/>
        <dsp:cNvSpPr/>
      </dsp:nvSpPr>
      <dsp:spPr>
        <a:xfrm>
          <a:off x="346326" y="443"/>
          <a:ext cx="1886534" cy="1131920"/>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a:lnSpc>
              <a:spcPct val="90000"/>
            </a:lnSpc>
            <a:spcBef>
              <a:spcPct val="0"/>
            </a:spcBef>
            <a:spcAft>
              <a:spcPct val="35000"/>
            </a:spcAft>
          </a:pPr>
          <a:r>
            <a:rPr lang="es-MX" sz="3200" b="1" kern="1200" dirty="0" smtClean="0"/>
            <a:t>SS</a:t>
          </a:r>
          <a:endParaRPr lang="es-ES" sz="3200" b="1" kern="1200" dirty="0"/>
        </a:p>
      </dsp:txBody>
      <dsp:txXfrm>
        <a:off x="346326" y="443"/>
        <a:ext cx="1886534" cy="1131920"/>
      </dsp:txXfrm>
    </dsp:sp>
    <dsp:sp modelId="{4D9D2729-AB54-474C-BAD7-69FBA54DEC53}">
      <dsp:nvSpPr>
        <dsp:cNvPr id="0" name=""/>
        <dsp:cNvSpPr/>
      </dsp:nvSpPr>
      <dsp:spPr>
        <a:xfrm>
          <a:off x="346326" y="1321017"/>
          <a:ext cx="1886534" cy="1131920"/>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a:lnSpc>
              <a:spcPct val="90000"/>
            </a:lnSpc>
            <a:spcBef>
              <a:spcPct val="0"/>
            </a:spcBef>
            <a:spcAft>
              <a:spcPct val="35000"/>
            </a:spcAft>
          </a:pPr>
          <a:r>
            <a:rPr lang="es-MX" sz="3200" b="1" kern="1200" dirty="0" smtClean="0"/>
            <a:t>Diverso</a:t>
          </a:r>
          <a:endParaRPr lang="es-ES" sz="3200" b="1" kern="1200" dirty="0"/>
        </a:p>
      </dsp:txBody>
      <dsp:txXfrm>
        <a:off x="346326" y="1321017"/>
        <a:ext cx="1886534" cy="1131920"/>
      </dsp:txXfrm>
    </dsp:sp>
    <dsp:sp modelId="{3214083E-7020-4166-9181-98BCAE61079E}">
      <dsp:nvSpPr>
        <dsp:cNvPr id="0" name=""/>
        <dsp:cNvSpPr/>
      </dsp:nvSpPr>
      <dsp:spPr>
        <a:xfrm>
          <a:off x="346326" y="2641591"/>
          <a:ext cx="1886534" cy="1131920"/>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p3d extrusionH="28000" prstMaterial="matte"/>
        </a:bodyPr>
        <a:lstStyle/>
        <a:p>
          <a:pPr lvl="0" algn="ctr" defTabSz="1422400">
            <a:lnSpc>
              <a:spcPct val="90000"/>
            </a:lnSpc>
            <a:spcBef>
              <a:spcPct val="0"/>
            </a:spcBef>
            <a:spcAft>
              <a:spcPct val="35000"/>
            </a:spcAft>
          </a:pPr>
          <a:r>
            <a:rPr lang="es-MX" sz="3200" b="1" kern="1200" dirty="0" smtClean="0"/>
            <a:t>No aplica</a:t>
          </a:r>
          <a:endParaRPr lang="es-ES" sz="3200" b="1" kern="1200" dirty="0"/>
        </a:p>
      </dsp:txBody>
      <dsp:txXfrm>
        <a:off x="346326" y="2641591"/>
        <a:ext cx="1886534" cy="11319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81049-6DF3-4053-964A-F66A4B44682C}">
      <dsp:nvSpPr>
        <dsp:cNvPr id="0" name=""/>
        <dsp:cNvSpPr/>
      </dsp:nvSpPr>
      <dsp:spPr>
        <a:xfrm>
          <a:off x="0" y="90"/>
          <a:ext cx="4535704" cy="35479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Constancia parcial de horas de SS</a:t>
          </a:r>
          <a:endParaRPr lang="es-ES" sz="2000" b="1" kern="1200" dirty="0"/>
        </a:p>
      </dsp:txBody>
      <dsp:txXfrm>
        <a:off x="0" y="90"/>
        <a:ext cx="4535704" cy="3547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4FA81-EDF8-43AB-B880-0C272DB34AE0}">
      <dsp:nvSpPr>
        <dsp:cNvPr id="0" name=""/>
        <dsp:cNvSpPr/>
      </dsp:nvSpPr>
      <dsp:spPr>
        <a:xfrm>
          <a:off x="3085156" y="0"/>
          <a:ext cx="4627734" cy="1534507"/>
        </a:xfrm>
        <a:prstGeom prst="rightArrow">
          <a:avLst>
            <a:gd name="adj1" fmla="val 75000"/>
            <a:gd name="adj2" fmla="val 5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MX" sz="1400" kern="1200" dirty="0" smtClean="0"/>
            <a:t>Característica clave: regulación interna</a:t>
          </a:r>
          <a:endParaRPr lang="es-ES" sz="1400" kern="1200" dirty="0"/>
        </a:p>
        <a:p>
          <a:pPr marL="114300" lvl="1" indent="-114300" algn="l" defTabSz="622300">
            <a:lnSpc>
              <a:spcPct val="90000"/>
            </a:lnSpc>
            <a:spcBef>
              <a:spcPct val="0"/>
            </a:spcBef>
            <a:spcAft>
              <a:spcPct val="15000"/>
            </a:spcAft>
            <a:buChar char="••"/>
          </a:pPr>
          <a:r>
            <a:rPr lang="es-MX" sz="1400" kern="1200" dirty="0" smtClean="0"/>
            <a:t>Objetivos: diversos</a:t>
          </a:r>
          <a:endParaRPr lang="es-ES" sz="1400" kern="1200" dirty="0"/>
        </a:p>
        <a:p>
          <a:pPr marL="114300" lvl="1" indent="-114300" algn="l" defTabSz="622300">
            <a:lnSpc>
              <a:spcPct val="90000"/>
            </a:lnSpc>
            <a:spcBef>
              <a:spcPct val="0"/>
            </a:spcBef>
            <a:spcAft>
              <a:spcPct val="15000"/>
            </a:spcAft>
            <a:buChar char="••"/>
          </a:pPr>
          <a:r>
            <a:rPr lang="es-MX" sz="1400" kern="1200" dirty="0" smtClean="0"/>
            <a:t>Requisitos: generalmente ser estudiante</a:t>
          </a:r>
          <a:endParaRPr lang="es-ES" sz="1400" kern="1200" dirty="0"/>
        </a:p>
      </dsp:txBody>
      <dsp:txXfrm>
        <a:off x="3085156" y="191813"/>
        <a:ext cx="4052294" cy="1150881"/>
      </dsp:txXfrm>
    </dsp:sp>
    <dsp:sp modelId="{74BD0C94-EE24-4921-ACC4-45445A9CF0BA}">
      <dsp:nvSpPr>
        <dsp:cNvPr id="0" name=""/>
        <dsp:cNvSpPr/>
      </dsp:nvSpPr>
      <dsp:spPr>
        <a:xfrm>
          <a:off x="0" y="0"/>
          <a:ext cx="3085156" cy="1534507"/>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dirty="0" smtClean="0"/>
            <a:t>Servicio Social Universitario</a:t>
          </a:r>
          <a:endParaRPr lang="es-ES" sz="3000" kern="1200" dirty="0"/>
        </a:p>
      </dsp:txBody>
      <dsp:txXfrm>
        <a:off x="74908" y="74908"/>
        <a:ext cx="2935340" cy="1384691"/>
      </dsp:txXfrm>
    </dsp:sp>
    <dsp:sp modelId="{8FA8C5B0-F710-45EC-8EA3-E641CFCFAE26}">
      <dsp:nvSpPr>
        <dsp:cNvPr id="0" name=""/>
        <dsp:cNvSpPr/>
      </dsp:nvSpPr>
      <dsp:spPr>
        <a:xfrm>
          <a:off x="3085156" y="1687958"/>
          <a:ext cx="4627734" cy="1534507"/>
        </a:xfrm>
        <a:prstGeom prst="rightArrow">
          <a:avLst>
            <a:gd name="adj1" fmla="val 75000"/>
            <a:gd name="adj2" fmla="val 50000"/>
          </a:avLst>
        </a:prstGeom>
        <a:solidFill>
          <a:schemeClr val="accent2">
            <a:tint val="40000"/>
            <a:alpha val="90000"/>
            <a:hueOff val="-3702706"/>
            <a:satOff val="13424"/>
            <a:lumOff val="-35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MX" sz="1400" kern="1200" dirty="0" smtClean="0"/>
            <a:t>Característica clave: se realiza en cualquier momento</a:t>
          </a:r>
          <a:endParaRPr lang="es-ES" sz="1400" kern="1200" dirty="0"/>
        </a:p>
        <a:p>
          <a:pPr marL="114300" lvl="1" indent="-114300" algn="l" defTabSz="622300">
            <a:lnSpc>
              <a:spcPct val="90000"/>
            </a:lnSpc>
            <a:spcBef>
              <a:spcPct val="0"/>
            </a:spcBef>
            <a:spcAft>
              <a:spcPct val="15000"/>
            </a:spcAft>
            <a:buChar char="••"/>
          </a:pPr>
          <a:r>
            <a:rPr lang="es-MX" sz="1400" kern="1200" dirty="0" smtClean="0"/>
            <a:t>Objetivos: Alineados a la vocación de la institución donde se realiza</a:t>
          </a:r>
          <a:endParaRPr lang="es-ES" sz="1400" kern="1200" dirty="0"/>
        </a:p>
        <a:p>
          <a:pPr marL="114300" lvl="1" indent="-114300" algn="l" defTabSz="622300">
            <a:lnSpc>
              <a:spcPct val="90000"/>
            </a:lnSpc>
            <a:spcBef>
              <a:spcPct val="0"/>
            </a:spcBef>
            <a:spcAft>
              <a:spcPct val="15000"/>
            </a:spcAft>
            <a:buChar char="••"/>
          </a:pPr>
          <a:r>
            <a:rPr lang="es-MX" sz="1400" kern="1200" dirty="0" smtClean="0"/>
            <a:t>Requisitos: definidos por la institución donde se realiza</a:t>
          </a:r>
          <a:endParaRPr lang="es-ES" sz="1400" kern="1200" dirty="0"/>
        </a:p>
      </dsp:txBody>
      <dsp:txXfrm>
        <a:off x="3085156" y="1879771"/>
        <a:ext cx="4052294" cy="1150881"/>
      </dsp:txXfrm>
    </dsp:sp>
    <dsp:sp modelId="{F2526E4B-7F47-4471-AD41-1B8FD3A34D73}">
      <dsp:nvSpPr>
        <dsp:cNvPr id="0" name=""/>
        <dsp:cNvSpPr/>
      </dsp:nvSpPr>
      <dsp:spPr>
        <a:xfrm>
          <a:off x="0" y="1687958"/>
          <a:ext cx="3085156" cy="1534507"/>
        </a:xfrm>
        <a:prstGeom prst="roundRect">
          <a:avLst/>
        </a:prstGeom>
        <a:solidFill>
          <a:schemeClr val="accent2">
            <a:hueOff val="-3670562"/>
            <a:satOff val="16196"/>
            <a:lumOff val="-27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dirty="0" smtClean="0"/>
            <a:t>Voluntariado</a:t>
          </a:r>
          <a:endParaRPr lang="es-ES" sz="3000" kern="1200" dirty="0"/>
        </a:p>
      </dsp:txBody>
      <dsp:txXfrm>
        <a:off x="74908" y="1762866"/>
        <a:ext cx="2935340" cy="1384691"/>
      </dsp:txXfrm>
    </dsp:sp>
    <dsp:sp modelId="{6851F16E-7F3C-4B7F-B6FD-2D3C9D63F3B1}">
      <dsp:nvSpPr>
        <dsp:cNvPr id="0" name=""/>
        <dsp:cNvSpPr/>
      </dsp:nvSpPr>
      <dsp:spPr>
        <a:xfrm>
          <a:off x="3085156" y="3375916"/>
          <a:ext cx="4627734" cy="1534507"/>
        </a:xfrm>
        <a:prstGeom prst="rightArrow">
          <a:avLst>
            <a:gd name="adj1" fmla="val 75000"/>
            <a:gd name="adj2" fmla="val 50000"/>
          </a:avLst>
        </a:prstGeom>
        <a:solidFill>
          <a:schemeClr val="accent2">
            <a:tint val="40000"/>
            <a:alpha val="90000"/>
            <a:hueOff val="-7405413"/>
            <a:satOff val="26847"/>
            <a:lumOff val="-7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MX" sz="1400" kern="1200" dirty="0" smtClean="0"/>
            <a:t>Característica clave: regulación federal e interna</a:t>
          </a:r>
          <a:endParaRPr lang="es-ES" sz="1400" kern="1200" dirty="0"/>
        </a:p>
        <a:p>
          <a:pPr marL="114300" lvl="1" indent="-114300" algn="l" defTabSz="622300">
            <a:lnSpc>
              <a:spcPct val="90000"/>
            </a:lnSpc>
            <a:spcBef>
              <a:spcPct val="0"/>
            </a:spcBef>
            <a:spcAft>
              <a:spcPct val="15000"/>
            </a:spcAft>
            <a:buChar char="••"/>
          </a:pPr>
          <a:r>
            <a:rPr lang="es-MX" sz="1400" kern="1200" smtClean="0"/>
            <a:t>Objetivos de compromiso social y comunitario</a:t>
          </a:r>
          <a:endParaRPr lang="es-ES" sz="1400" kern="1200" dirty="0"/>
        </a:p>
        <a:p>
          <a:pPr marL="114300" lvl="1" indent="-114300" algn="l" defTabSz="622300">
            <a:lnSpc>
              <a:spcPct val="90000"/>
            </a:lnSpc>
            <a:spcBef>
              <a:spcPct val="0"/>
            </a:spcBef>
            <a:spcAft>
              <a:spcPct val="15000"/>
            </a:spcAft>
            <a:buChar char="••"/>
          </a:pPr>
          <a:r>
            <a:rPr lang="es-MX" sz="1400" kern="1200" dirty="0" smtClean="0"/>
            <a:t>Requisitos: 70% créditos académicos cubiertos, 480 </a:t>
          </a:r>
          <a:r>
            <a:rPr lang="es-MX" sz="1400" kern="1200" dirty="0" err="1" smtClean="0"/>
            <a:t>hrs</a:t>
          </a:r>
          <a:r>
            <a:rPr lang="es-MX" sz="1400" kern="1200" dirty="0" smtClean="0"/>
            <a:t>., 6 meses, estudiante o egresado (entre otros)</a:t>
          </a:r>
          <a:endParaRPr lang="es-ES" sz="1400" kern="1200" dirty="0"/>
        </a:p>
      </dsp:txBody>
      <dsp:txXfrm>
        <a:off x="3085156" y="3567729"/>
        <a:ext cx="4052294" cy="1150881"/>
      </dsp:txXfrm>
    </dsp:sp>
    <dsp:sp modelId="{6B85538D-FFE6-47D1-982E-1CC55E9D8469}">
      <dsp:nvSpPr>
        <dsp:cNvPr id="0" name=""/>
        <dsp:cNvSpPr/>
      </dsp:nvSpPr>
      <dsp:spPr>
        <a:xfrm>
          <a:off x="0" y="3375916"/>
          <a:ext cx="3085156" cy="1534507"/>
        </a:xfrm>
        <a:prstGeom prst="roundRect">
          <a:avLst/>
        </a:prstGeom>
        <a:solidFill>
          <a:schemeClr val="accent2">
            <a:hueOff val="-7341125"/>
            <a:satOff val="32393"/>
            <a:lumOff val="-54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MX" sz="3000" kern="1200" smtClean="0"/>
            <a:t>Servicio Social Profesional o Constitucional</a:t>
          </a:r>
          <a:endParaRPr lang="es-ES" sz="3000" kern="1200" dirty="0"/>
        </a:p>
      </dsp:txBody>
      <dsp:txXfrm>
        <a:off x="74908" y="3450824"/>
        <a:ext cx="2935340" cy="1384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7ECA-7EDB-40B2-A29C-ADBB4F66DF4A}">
      <dsp:nvSpPr>
        <dsp:cNvPr id="0" name=""/>
        <dsp:cNvSpPr/>
      </dsp:nvSpPr>
      <dsp:spPr>
        <a:xfrm>
          <a:off x="0" y="0"/>
          <a:ext cx="2100988" cy="2304573"/>
        </a:xfrm>
        <a:prstGeom prst="roundRect">
          <a:avLst>
            <a:gd name="adj" fmla="val 1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24DBA9A-4F1D-4D51-BF79-548A41172770}">
      <dsp:nvSpPr>
        <dsp:cNvPr id="0" name=""/>
        <dsp:cNvSpPr/>
      </dsp:nvSpPr>
      <dsp:spPr>
        <a:xfrm>
          <a:off x="65310" y="307276"/>
          <a:ext cx="1970366" cy="1690020"/>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397611-B881-4FDD-B37F-08571A6F49A6}">
      <dsp:nvSpPr>
        <dsp:cNvPr id="0" name=""/>
        <dsp:cNvSpPr/>
      </dsp:nvSpPr>
      <dsp:spPr>
        <a:xfrm rot="10800000">
          <a:off x="63029" y="2304573"/>
          <a:ext cx="1974928" cy="2816701"/>
        </a:xfrm>
        <a:prstGeom prst="round2SameRect">
          <a:avLst>
            <a:gd name="adj1" fmla="val 10500"/>
            <a:gd name="adj2" fmla="val 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s-MX" sz="2100" kern="1200" dirty="0" smtClean="0"/>
            <a:t>1982 creación de la Coordinación de Servicio Social (CSS) en la UPN Ajusco</a:t>
          </a:r>
          <a:endParaRPr lang="es-ES" sz="2100" kern="1200" dirty="0"/>
        </a:p>
      </dsp:txBody>
      <dsp:txXfrm rot="10800000">
        <a:off x="123765" y="2304573"/>
        <a:ext cx="1853456" cy="2755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90647-488D-472D-8FD0-9349EA0071B1}">
      <dsp:nvSpPr>
        <dsp:cNvPr id="0" name=""/>
        <dsp:cNvSpPr/>
      </dsp:nvSpPr>
      <dsp:spPr>
        <a:xfrm>
          <a:off x="0" y="453922"/>
          <a:ext cx="5040128" cy="3024076"/>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“Actividad eminentemente formativa y de servicio, […] es una actividad de extensión universitaria que permite establecer la vinculación entre la Universidad y la sociedad, siendo el alumno el principal elemento del proceso. El servicio social debe estar orientado a que sus beneficios trasciendan […] a los grupos más desfavorecidos económicamente del país” (González, p. 68, 1989)</a:t>
          </a:r>
          <a:endParaRPr lang="es-ES" sz="2000" kern="1200" dirty="0"/>
        </a:p>
      </dsp:txBody>
      <dsp:txXfrm>
        <a:off x="0" y="453922"/>
        <a:ext cx="5040128" cy="30240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95EAE-8239-4911-9DD4-9DE56AC6C77C}">
      <dsp:nvSpPr>
        <dsp:cNvPr id="0" name=""/>
        <dsp:cNvSpPr/>
      </dsp:nvSpPr>
      <dsp:spPr>
        <a:xfrm>
          <a:off x="2552625" y="2709333"/>
          <a:ext cx="675382" cy="1286933"/>
        </a:xfrm>
        <a:custGeom>
          <a:avLst/>
          <a:gdLst/>
          <a:ahLst/>
          <a:cxnLst/>
          <a:rect l="0" t="0" r="0" b="0"/>
          <a:pathLst>
            <a:path>
              <a:moveTo>
                <a:pt x="0" y="0"/>
              </a:moveTo>
              <a:lnTo>
                <a:pt x="337691" y="0"/>
              </a:lnTo>
              <a:lnTo>
                <a:pt x="337691" y="1286933"/>
              </a:lnTo>
              <a:lnTo>
                <a:pt x="675382" y="1286933"/>
              </a:lnTo>
            </a:path>
          </a:pathLst>
        </a:custGeom>
        <a:noFill/>
        <a:ln w="10795"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3982" y="3316465"/>
        <a:ext cx="72669" cy="72669"/>
      </dsp:txXfrm>
    </dsp:sp>
    <dsp:sp modelId="{EA88F631-FB44-44EA-A7FA-76D3C12E808A}">
      <dsp:nvSpPr>
        <dsp:cNvPr id="0" name=""/>
        <dsp:cNvSpPr/>
      </dsp:nvSpPr>
      <dsp:spPr>
        <a:xfrm>
          <a:off x="2552625" y="2663613"/>
          <a:ext cx="675382" cy="91440"/>
        </a:xfrm>
        <a:custGeom>
          <a:avLst/>
          <a:gdLst/>
          <a:ahLst/>
          <a:cxnLst/>
          <a:rect l="0" t="0" r="0" b="0"/>
          <a:pathLst>
            <a:path>
              <a:moveTo>
                <a:pt x="0" y="45720"/>
              </a:moveTo>
              <a:lnTo>
                <a:pt x="675382" y="45720"/>
              </a:lnTo>
            </a:path>
          </a:pathLst>
        </a:custGeom>
        <a:noFill/>
        <a:ln w="10795"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73432" y="2692448"/>
        <a:ext cx="33769" cy="33769"/>
      </dsp:txXfrm>
    </dsp:sp>
    <dsp:sp modelId="{3EF169C2-FD1B-4179-AA9C-825C572AF0F1}">
      <dsp:nvSpPr>
        <dsp:cNvPr id="0" name=""/>
        <dsp:cNvSpPr/>
      </dsp:nvSpPr>
      <dsp:spPr>
        <a:xfrm>
          <a:off x="2552625" y="1422400"/>
          <a:ext cx="675382" cy="1286933"/>
        </a:xfrm>
        <a:custGeom>
          <a:avLst/>
          <a:gdLst/>
          <a:ahLst/>
          <a:cxnLst/>
          <a:rect l="0" t="0" r="0" b="0"/>
          <a:pathLst>
            <a:path>
              <a:moveTo>
                <a:pt x="0" y="1286933"/>
              </a:moveTo>
              <a:lnTo>
                <a:pt x="337691" y="1286933"/>
              </a:lnTo>
              <a:lnTo>
                <a:pt x="337691" y="0"/>
              </a:lnTo>
              <a:lnTo>
                <a:pt x="675382" y="0"/>
              </a:lnTo>
            </a:path>
          </a:pathLst>
        </a:custGeom>
        <a:noFill/>
        <a:ln w="10795"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3982" y="2029532"/>
        <a:ext cx="72669" cy="72669"/>
      </dsp:txXfrm>
    </dsp:sp>
    <dsp:sp modelId="{471C9CFF-3FDD-4707-9D3B-545FAA692059}">
      <dsp:nvSpPr>
        <dsp:cNvPr id="0" name=""/>
        <dsp:cNvSpPr/>
      </dsp:nvSpPr>
      <dsp:spPr>
        <a:xfrm rot="16200000">
          <a:off x="-671481" y="2194560"/>
          <a:ext cx="5418667" cy="1029546"/>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MX" sz="6500" kern="1200" dirty="0" smtClean="0"/>
            <a:t>70% créditos</a:t>
          </a:r>
          <a:endParaRPr lang="es-ES" sz="6500" kern="1200" dirty="0"/>
        </a:p>
      </dsp:txBody>
      <dsp:txXfrm>
        <a:off x="-671481" y="2194560"/>
        <a:ext cx="5418667" cy="1029546"/>
      </dsp:txXfrm>
    </dsp:sp>
    <dsp:sp modelId="{B493FE46-9667-4759-98DB-60D088037965}">
      <dsp:nvSpPr>
        <dsp:cNvPr id="0" name=""/>
        <dsp:cNvSpPr/>
      </dsp:nvSpPr>
      <dsp:spPr>
        <a:xfrm>
          <a:off x="3228008" y="907626"/>
          <a:ext cx="3376913" cy="1029546"/>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MX" sz="3500" kern="1200" dirty="0" smtClean="0"/>
            <a:t>En este momento</a:t>
          </a:r>
          <a:endParaRPr lang="es-ES" sz="3500" kern="1200" dirty="0"/>
        </a:p>
      </dsp:txBody>
      <dsp:txXfrm>
        <a:off x="3228008" y="907626"/>
        <a:ext cx="3376913" cy="1029546"/>
      </dsp:txXfrm>
    </dsp:sp>
    <dsp:sp modelId="{E219BADC-276E-47F5-AFA1-6C987CB2E5C7}">
      <dsp:nvSpPr>
        <dsp:cNvPr id="0" name=""/>
        <dsp:cNvSpPr/>
      </dsp:nvSpPr>
      <dsp:spPr>
        <a:xfrm>
          <a:off x="3228008" y="2194560"/>
          <a:ext cx="3376913" cy="1029546"/>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MX" sz="3500" kern="1200" dirty="0" smtClean="0"/>
            <a:t>En otro momento antes de egresar</a:t>
          </a:r>
          <a:endParaRPr lang="es-ES" sz="3500" kern="1200" dirty="0"/>
        </a:p>
      </dsp:txBody>
      <dsp:txXfrm>
        <a:off x="3228008" y="2194560"/>
        <a:ext cx="3376913" cy="1029546"/>
      </dsp:txXfrm>
    </dsp:sp>
    <dsp:sp modelId="{C397007C-2A29-4176-A87A-AC8227030CC2}">
      <dsp:nvSpPr>
        <dsp:cNvPr id="0" name=""/>
        <dsp:cNvSpPr/>
      </dsp:nvSpPr>
      <dsp:spPr>
        <a:xfrm>
          <a:off x="3228008" y="3481493"/>
          <a:ext cx="3376913" cy="1029546"/>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MX" sz="3500" kern="1200" dirty="0" smtClean="0"/>
            <a:t>Al egresar</a:t>
          </a:r>
          <a:endParaRPr lang="es-ES" sz="3500" kern="1200" dirty="0"/>
        </a:p>
      </dsp:txBody>
      <dsp:txXfrm>
        <a:off x="3228008" y="3481493"/>
        <a:ext cx="3376913" cy="1029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49997-9F2D-4D4C-887D-5D3C0D778901}">
      <dsp:nvSpPr>
        <dsp:cNvPr id="0" name=""/>
        <dsp:cNvSpPr/>
      </dsp:nvSpPr>
      <dsp:spPr>
        <a:xfrm>
          <a:off x="7143" y="2068777"/>
          <a:ext cx="2135187" cy="1281112"/>
        </a:xfrm>
        <a:prstGeom prst="roundRect">
          <a:avLst>
            <a:gd name="adj" fmla="val 1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Participo en plática</a:t>
          </a:r>
          <a:endParaRPr lang="es-ES" sz="2400" kern="1200" dirty="0"/>
        </a:p>
      </dsp:txBody>
      <dsp:txXfrm>
        <a:off x="44665" y="2106299"/>
        <a:ext cx="2060143" cy="1206068"/>
      </dsp:txXfrm>
    </dsp:sp>
    <dsp:sp modelId="{B04A838E-9E71-4767-9F3D-AE8632B26C83}">
      <dsp:nvSpPr>
        <dsp:cNvPr id="0" name=""/>
        <dsp:cNvSpPr/>
      </dsp:nvSpPr>
      <dsp:spPr>
        <a:xfrm>
          <a:off x="2355850" y="2444570"/>
          <a:ext cx="452659" cy="529526"/>
        </a:xfrm>
        <a:prstGeom prst="rightArrow">
          <a:avLst>
            <a:gd name="adj1" fmla="val 60000"/>
            <a:gd name="adj2" fmla="val 5000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2355850" y="2550475"/>
        <a:ext cx="316861" cy="317716"/>
      </dsp:txXfrm>
    </dsp:sp>
    <dsp:sp modelId="{C7EC982B-7394-47E3-84E0-27C8F44F9A70}">
      <dsp:nvSpPr>
        <dsp:cNvPr id="0" name=""/>
        <dsp:cNvSpPr/>
      </dsp:nvSpPr>
      <dsp:spPr>
        <a:xfrm>
          <a:off x="2996406" y="2068777"/>
          <a:ext cx="2135187" cy="1281112"/>
        </a:xfrm>
        <a:prstGeom prst="roundRect">
          <a:avLst>
            <a:gd name="adj" fmla="val 10000"/>
          </a:avLst>
        </a:prstGeom>
        <a:solidFill>
          <a:schemeClr val="accent4">
            <a:hueOff val="-3518287"/>
            <a:satOff val="21119"/>
            <a:lumOff val="-186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Obtengo constancia</a:t>
          </a:r>
          <a:endParaRPr lang="es-ES" sz="2400" kern="1200" dirty="0"/>
        </a:p>
      </dsp:txBody>
      <dsp:txXfrm>
        <a:off x="3033928" y="2106299"/>
        <a:ext cx="2060143" cy="1206068"/>
      </dsp:txXfrm>
    </dsp:sp>
    <dsp:sp modelId="{FD09389F-7888-4C01-87CF-A59BE6C71841}">
      <dsp:nvSpPr>
        <dsp:cNvPr id="0" name=""/>
        <dsp:cNvSpPr/>
      </dsp:nvSpPr>
      <dsp:spPr>
        <a:xfrm>
          <a:off x="5345112" y="2444570"/>
          <a:ext cx="452659" cy="529526"/>
        </a:xfrm>
        <a:prstGeom prst="rightArrow">
          <a:avLst>
            <a:gd name="adj1" fmla="val 60000"/>
            <a:gd name="adj2" fmla="val 50000"/>
          </a:avLst>
        </a:prstGeom>
        <a:solidFill>
          <a:schemeClr val="accent4">
            <a:hueOff val="-7036575"/>
            <a:satOff val="42238"/>
            <a:lumOff val="-372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5345112" y="2550475"/>
        <a:ext cx="316861" cy="317716"/>
      </dsp:txXfrm>
    </dsp:sp>
    <dsp:sp modelId="{E3D9D3C1-D2E2-4271-871F-C7447547DD1F}">
      <dsp:nvSpPr>
        <dsp:cNvPr id="0" name=""/>
        <dsp:cNvSpPr/>
      </dsp:nvSpPr>
      <dsp:spPr>
        <a:xfrm>
          <a:off x="5985668" y="2068777"/>
          <a:ext cx="2135187" cy="1281112"/>
        </a:xfrm>
        <a:prstGeom prst="roundRect">
          <a:avLst>
            <a:gd name="adj" fmla="val 10000"/>
          </a:avLst>
        </a:prstGeom>
        <a:solidFill>
          <a:schemeClr val="accent4">
            <a:hueOff val="-7036575"/>
            <a:satOff val="42238"/>
            <a:lumOff val="-372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Escolares emite créditos</a:t>
          </a:r>
          <a:endParaRPr lang="es-ES" sz="2400" kern="1200" dirty="0"/>
        </a:p>
      </dsp:txBody>
      <dsp:txXfrm>
        <a:off x="6023190" y="2106299"/>
        <a:ext cx="2060143" cy="1206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CC186-F4C7-49AC-8536-3A1ACDD900B2}">
      <dsp:nvSpPr>
        <dsp:cNvPr id="0" name=""/>
        <dsp:cNvSpPr/>
      </dsp:nvSpPr>
      <dsp:spPr>
        <a:xfrm>
          <a:off x="0" y="5690116"/>
          <a:ext cx="8556171" cy="746824"/>
        </a:xfrm>
        <a:prstGeom prst="rect">
          <a:avLst/>
        </a:prstGeom>
        <a:solidFill>
          <a:schemeClr val="accent3">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Lineamientos Internos para la Operación del Servicio Social en la Universidad Pedagógica Nacional Unidad 113 León</a:t>
          </a:r>
          <a:endParaRPr lang="es-MX" sz="2400" kern="1200" dirty="0"/>
        </a:p>
      </dsp:txBody>
      <dsp:txXfrm>
        <a:off x="0" y="5690116"/>
        <a:ext cx="8556171" cy="746824"/>
      </dsp:txXfrm>
    </dsp:sp>
    <dsp:sp modelId="{A19709FC-4F14-4209-929E-0306EFF120A1}">
      <dsp:nvSpPr>
        <dsp:cNvPr id="0" name=""/>
        <dsp:cNvSpPr/>
      </dsp:nvSpPr>
      <dsp:spPr>
        <a:xfrm rot="10800000">
          <a:off x="0" y="4552702"/>
          <a:ext cx="8556171" cy="1148616"/>
        </a:xfrm>
        <a:prstGeom prst="upArrowCallout">
          <a:avLst/>
        </a:prstGeom>
        <a:solidFill>
          <a:schemeClr val="accent3">
            <a:hueOff val="1180837"/>
            <a:satOff val="-9211"/>
            <a:lumOff val="-235"/>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Reglamento para la Prestación del Servicio Social en la Universidad Pedagógica Nacional</a:t>
          </a:r>
          <a:endParaRPr lang="es-MX" sz="2400" kern="1200" dirty="0"/>
        </a:p>
      </dsp:txBody>
      <dsp:txXfrm rot="10800000">
        <a:off x="0" y="4552702"/>
        <a:ext cx="8556171" cy="746336"/>
      </dsp:txXfrm>
    </dsp:sp>
    <dsp:sp modelId="{D1A7F23D-0444-43E8-A1AC-A5FAD95F045D}">
      <dsp:nvSpPr>
        <dsp:cNvPr id="0" name=""/>
        <dsp:cNvSpPr/>
      </dsp:nvSpPr>
      <dsp:spPr>
        <a:xfrm rot="10800000">
          <a:off x="0" y="3415288"/>
          <a:ext cx="8556171" cy="1148616"/>
        </a:xfrm>
        <a:prstGeom prst="upArrowCallout">
          <a:avLst/>
        </a:prstGeom>
        <a:solidFill>
          <a:schemeClr val="accent3">
            <a:hueOff val="2361675"/>
            <a:satOff val="-18422"/>
            <a:lumOff val="-47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Ley de Profesiones para el Estado de Guanajuato</a:t>
          </a:r>
          <a:endParaRPr lang="es-MX" sz="2400" kern="1200" dirty="0"/>
        </a:p>
      </dsp:txBody>
      <dsp:txXfrm rot="10800000">
        <a:off x="0" y="3415288"/>
        <a:ext cx="8556171" cy="746336"/>
      </dsp:txXfrm>
    </dsp:sp>
    <dsp:sp modelId="{4E88E065-C8C7-44BF-8679-4AB027B148F6}">
      <dsp:nvSpPr>
        <dsp:cNvPr id="0" name=""/>
        <dsp:cNvSpPr/>
      </dsp:nvSpPr>
      <dsp:spPr>
        <a:xfrm rot="10800000">
          <a:off x="0" y="2277874"/>
          <a:ext cx="8556171" cy="1148616"/>
        </a:xfrm>
        <a:prstGeom prst="upArrowCallout">
          <a:avLst/>
        </a:prstGeom>
        <a:solidFill>
          <a:schemeClr val="accent3">
            <a:hueOff val="3542512"/>
            <a:satOff val="-27632"/>
            <a:lumOff val="-706"/>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Reglamento de la Ley Reglamentaria del Art. 5 Constitucional</a:t>
          </a:r>
          <a:endParaRPr lang="es-MX" sz="2400" kern="1200" dirty="0"/>
        </a:p>
      </dsp:txBody>
      <dsp:txXfrm rot="10800000">
        <a:off x="0" y="2277874"/>
        <a:ext cx="8556171" cy="746336"/>
      </dsp:txXfrm>
    </dsp:sp>
    <dsp:sp modelId="{F814809E-A2DE-4614-800D-2CA84984420D}">
      <dsp:nvSpPr>
        <dsp:cNvPr id="0" name=""/>
        <dsp:cNvSpPr/>
      </dsp:nvSpPr>
      <dsp:spPr>
        <a:xfrm rot="10800000">
          <a:off x="0" y="1140460"/>
          <a:ext cx="8556171" cy="1148616"/>
        </a:xfrm>
        <a:prstGeom prst="upArrowCallout">
          <a:avLst/>
        </a:prstGeom>
        <a:solidFill>
          <a:schemeClr val="accent3">
            <a:hueOff val="4723350"/>
            <a:satOff val="-36843"/>
            <a:lumOff val="-942"/>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Ley Reglamentaria del Art. 5º. Constitucional</a:t>
          </a:r>
          <a:endParaRPr lang="es-MX" sz="2400" kern="1200" dirty="0"/>
        </a:p>
      </dsp:txBody>
      <dsp:txXfrm rot="10800000">
        <a:off x="0" y="1140460"/>
        <a:ext cx="8556171" cy="746336"/>
      </dsp:txXfrm>
    </dsp:sp>
    <dsp:sp modelId="{34B1579D-8DD4-481A-B23C-F1AA9BE67551}">
      <dsp:nvSpPr>
        <dsp:cNvPr id="0" name=""/>
        <dsp:cNvSpPr/>
      </dsp:nvSpPr>
      <dsp:spPr>
        <a:xfrm rot="10800000">
          <a:off x="0" y="3046"/>
          <a:ext cx="8556171" cy="1148616"/>
        </a:xfrm>
        <a:prstGeom prst="upArrowCallout">
          <a:avLst/>
        </a:prstGeom>
        <a:solidFill>
          <a:schemeClr val="accent3">
            <a:hueOff val="5904187"/>
            <a:satOff val="-46054"/>
            <a:lumOff val="-117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kern="1200" dirty="0" smtClean="0"/>
            <a:t>Art. 5 Constitucional</a:t>
          </a:r>
          <a:endParaRPr lang="es-MX" sz="2400" kern="1200" dirty="0"/>
        </a:p>
      </dsp:txBody>
      <dsp:txXfrm rot="10800000">
        <a:off x="0" y="3046"/>
        <a:ext cx="8556171" cy="7463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3F17-1202-4AF3-BBB2-F86696EE1435}">
      <dsp:nvSpPr>
        <dsp:cNvPr id="0" name=""/>
        <dsp:cNvSpPr/>
      </dsp:nvSpPr>
      <dsp:spPr>
        <a:xfrm>
          <a:off x="0" y="1254385"/>
          <a:ext cx="7773815" cy="2508771"/>
        </a:xfrm>
        <a:prstGeom prst="roundRect">
          <a:avLst>
            <a:gd name="adj" fmla="val 10000"/>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MX" sz="6500" kern="1200" dirty="0" smtClean="0"/>
            <a:t>Artículo 5º. Constitucional</a:t>
          </a:r>
          <a:endParaRPr lang="es-MX" sz="6500" kern="1200" dirty="0"/>
        </a:p>
      </dsp:txBody>
      <dsp:txXfrm>
        <a:off x="73479" y="1327864"/>
        <a:ext cx="7626857" cy="23618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F3F17-1202-4AF3-BBB2-F86696EE1435}">
      <dsp:nvSpPr>
        <dsp:cNvPr id="0" name=""/>
        <dsp:cNvSpPr/>
      </dsp:nvSpPr>
      <dsp:spPr>
        <a:xfrm>
          <a:off x="0" y="1254385"/>
          <a:ext cx="7773815" cy="2508771"/>
        </a:xfrm>
        <a:prstGeom prst="roundRect">
          <a:avLst>
            <a:gd name="adj" fmla="val 10000"/>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MX" sz="3700" kern="1200" dirty="0" smtClean="0"/>
            <a:t>Ley Reglamentaria del Artículo 5º. Constitucional, relativo al ejercicio de las profesiones en la Ciudad de México</a:t>
          </a:r>
          <a:endParaRPr lang="es-MX" sz="3700" kern="1200" dirty="0"/>
        </a:p>
      </dsp:txBody>
      <dsp:txXfrm>
        <a:off x="73479" y="1327864"/>
        <a:ext cx="7626857" cy="236181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E4AAB801-F237-4C40-8A74-7399240440D1}" type="datetimeFigureOut">
              <a:rPr lang="es-MX" smtClean="0"/>
              <a:pPr>
                <a:defRPr/>
              </a:pPr>
              <a:t>17/01/2023</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pPr>
              <a:defRPr/>
            </a:pPr>
            <a:fld id="{AFF531B2-FEAD-42B9-B266-81EEBA618364}" type="slidenum">
              <a:rPr lang="es-MX" smtClean="0"/>
              <a:pPr>
                <a:defRPr/>
              </a:pPr>
              <a:t>‹Nº›</a:t>
            </a:fld>
            <a:endParaRPr lang="es-MX"/>
          </a:p>
        </p:txBody>
      </p:sp>
    </p:spTree>
    <p:extLst>
      <p:ext uri="{BB962C8B-B14F-4D97-AF65-F5344CB8AC3E}">
        <p14:creationId xmlns:p14="http://schemas.microsoft.com/office/powerpoint/2010/main" val="276658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DF238241-A80E-430E-B69A-6B40293E1BEE}" type="datetimeFigureOut">
              <a:rPr lang="es-MX" smtClean="0"/>
              <a:pPr>
                <a:defRPr/>
              </a:pPr>
              <a:t>17/01/2023</a:t>
            </a:fld>
            <a:endParaRPr lang="es-MX"/>
          </a:p>
        </p:txBody>
      </p:sp>
      <p:sp>
        <p:nvSpPr>
          <p:cNvPr id="8" name="Footer Placeholder 7"/>
          <p:cNvSpPr>
            <a:spLocks noGrp="1"/>
          </p:cNvSpPr>
          <p:nvPr>
            <p:ph type="ftr" sz="quarter" idx="11"/>
          </p:nvPr>
        </p:nvSpPr>
        <p:spPr/>
        <p:txBody>
          <a:bodyPr/>
          <a:lstStyle/>
          <a:p>
            <a:pPr>
              <a:defRPr/>
            </a:pPr>
            <a:endParaRPr lang="es-MX"/>
          </a:p>
        </p:txBody>
      </p:sp>
      <p:sp>
        <p:nvSpPr>
          <p:cNvPr id="9" name="Slide Number Placeholder 8"/>
          <p:cNvSpPr>
            <a:spLocks noGrp="1"/>
          </p:cNvSpPr>
          <p:nvPr>
            <p:ph type="sldNum" sz="quarter" idx="12"/>
          </p:nvPr>
        </p:nvSpPr>
        <p:spPr/>
        <p:txBody>
          <a:bodyPr/>
          <a:lstStyle/>
          <a:p>
            <a:pPr>
              <a:defRPr/>
            </a:pPr>
            <a:fld id="{DD341444-5A1D-41AF-A88D-FA8F31E25FA1}" type="slidenum">
              <a:rPr lang="es-MX" smtClean="0"/>
              <a:pPr>
                <a:defRPr/>
              </a:pPr>
              <a:t>‹Nº›</a:t>
            </a:fld>
            <a:endParaRPr lang="es-MX"/>
          </a:p>
        </p:txBody>
      </p:sp>
    </p:spTree>
    <p:extLst>
      <p:ext uri="{BB962C8B-B14F-4D97-AF65-F5344CB8AC3E}">
        <p14:creationId xmlns:p14="http://schemas.microsoft.com/office/powerpoint/2010/main" val="59385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DC2792D0-E398-4DAE-92FF-30D6EFB69358}" type="datetimeFigureOut">
              <a:rPr lang="es-MX" smtClean="0"/>
              <a:pPr>
                <a:defRPr/>
              </a:pPr>
              <a:t>17/01/2023</a:t>
            </a:fld>
            <a:endParaRPr lang="es-MX"/>
          </a:p>
        </p:txBody>
      </p:sp>
      <p:sp>
        <p:nvSpPr>
          <p:cNvPr id="8" name="Footer Placeholder 7"/>
          <p:cNvSpPr>
            <a:spLocks noGrp="1"/>
          </p:cNvSpPr>
          <p:nvPr>
            <p:ph type="ftr" sz="quarter" idx="11"/>
          </p:nvPr>
        </p:nvSpPr>
        <p:spPr/>
        <p:txBody>
          <a:bodyPr/>
          <a:lstStyle/>
          <a:p>
            <a:pPr>
              <a:defRPr/>
            </a:pPr>
            <a:endParaRPr lang="es-MX"/>
          </a:p>
        </p:txBody>
      </p:sp>
      <p:sp>
        <p:nvSpPr>
          <p:cNvPr id="9" name="Slide Number Placeholder 8"/>
          <p:cNvSpPr>
            <a:spLocks noGrp="1"/>
          </p:cNvSpPr>
          <p:nvPr>
            <p:ph type="sldNum" sz="quarter" idx="12"/>
          </p:nvPr>
        </p:nvSpPr>
        <p:spPr/>
        <p:txBody>
          <a:bodyPr/>
          <a:lstStyle/>
          <a:p>
            <a:pPr>
              <a:defRPr/>
            </a:pPr>
            <a:fld id="{FD396454-D3BD-4AA6-A922-40970F8D9C69}" type="slidenum">
              <a:rPr lang="es-MX" smtClean="0"/>
              <a:pPr>
                <a:defRPr/>
              </a:pPr>
              <a:t>‹Nº›</a:t>
            </a:fld>
            <a:endParaRPr lang="es-MX"/>
          </a:p>
        </p:txBody>
      </p:sp>
    </p:spTree>
    <p:extLst>
      <p:ext uri="{BB962C8B-B14F-4D97-AF65-F5344CB8AC3E}">
        <p14:creationId xmlns:p14="http://schemas.microsoft.com/office/powerpoint/2010/main" val="361533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0D855E12-BCD5-46F9-BE57-3ED1C1E30B48}" type="datetimeFigureOut">
              <a:rPr lang="es-MX" smtClean="0"/>
              <a:pPr>
                <a:defRPr/>
              </a:pPr>
              <a:t>17/01/2023</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pPr>
              <a:defRPr/>
            </a:pPr>
            <a:fld id="{FD3184D3-8611-4473-834E-7DB9C2B6BAFC}" type="slidenum">
              <a:rPr lang="es-MX" smtClean="0"/>
              <a:pPr>
                <a:defRPr/>
              </a:pPr>
              <a:t>‹Nº›</a:t>
            </a:fld>
            <a:endParaRPr lang="es-MX"/>
          </a:p>
        </p:txBody>
      </p:sp>
    </p:spTree>
    <p:extLst>
      <p:ext uri="{BB962C8B-B14F-4D97-AF65-F5344CB8AC3E}">
        <p14:creationId xmlns:p14="http://schemas.microsoft.com/office/powerpoint/2010/main" val="142109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a:defRPr/>
            </a:pPr>
            <a:fld id="{1B807A97-9044-4C8D-89EA-C19F9FF1AC90}" type="datetimeFigureOut">
              <a:rPr lang="es-MX" smtClean="0"/>
              <a:pPr>
                <a:defRPr/>
              </a:pPr>
              <a:t>17/01/2023</a:t>
            </a:fld>
            <a:endParaRPr lang="es-MX"/>
          </a:p>
        </p:txBody>
      </p:sp>
      <p:sp>
        <p:nvSpPr>
          <p:cNvPr id="5" name="Footer Placeholder 4"/>
          <p:cNvSpPr>
            <a:spLocks noGrp="1"/>
          </p:cNvSpPr>
          <p:nvPr>
            <p:ph type="ftr" sz="quarter" idx="11"/>
          </p:nvPr>
        </p:nvSpPr>
        <p:spPr/>
        <p:txBody>
          <a:bodyPr/>
          <a:lstStyle/>
          <a:p>
            <a:pPr>
              <a:defRPr/>
            </a:pPr>
            <a:endParaRPr lang="es-MX"/>
          </a:p>
        </p:txBody>
      </p:sp>
      <p:sp>
        <p:nvSpPr>
          <p:cNvPr id="6" name="Slide Number Placeholder 5"/>
          <p:cNvSpPr>
            <a:spLocks noGrp="1"/>
          </p:cNvSpPr>
          <p:nvPr>
            <p:ph type="sldNum" sz="quarter" idx="12"/>
          </p:nvPr>
        </p:nvSpPr>
        <p:spPr/>
        <p:txBody>
          <a:bodyPr/>
          <a:lstStyle/>
          <a:p>
            <a:pPr>
              <a:defRPr/>
            </a:pPr>
            <a:fld id="{3F235B11-2BB3-416F-B911-6C46A7153C74}" type="slidenum">
              <a:rPr lang="es-MX" smtClean="0"/>
              <a:pPr>
                <a:defRPr/>
              </a:pPr>
              <a:t>‹Nº›</a:t>
            </a:fld>
            <a:endParaRPr lang="es-MX"/>
          </a:p>
        </p:txBody>
      </p:sp>
    </p:spTree>
    <p:extLst>
      <p:ext uri="{BB962C8B-B14F-4D97-AF65-F5344CB8AC3E}">
        <p14:creationId xmlns:p14="http://schemas.microsoft.com/office/powerpoint/2010/main" val="278161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7"/>
          <p:cNvSpPr>
            <a:spLocks noGrp="1"/>
          </p:cNvSpPr>
          <p:nvPr>
            <p:ph type="dt" sz="half" idx="10"/>
          </p:nvPr>
        </p:nvSpPr>
        <p:spPr/>
        <p:txBody>
          <a:bodyPr/>
          <a:lstStyle/>
          <a:p>
            <a:pPr>
              <a:defRPr/>
            </a:pPr>
            <a:fld id="{B99D7CFE-12F7-45BE-BE19-18DB50741107}" type="datetimeFigureOut">
              <a:rPr lang="es-MX" smtClean="0"/>
              <a:pPr>
                <a:defRPr/>
              </a:pPr>
              <a:t>17/01/2023</a:t>
            </a:fld>
            <a:endParaRPr lang="es-MX"/>
          </a:p>
        </p:txBody>
      </p:sp>
      <p:sp>
        <p:nvSpPr>
          <p:cNvPr id="9" name="Footer Placeholder 8"/>
          <p:cNvSpPr>
            <a:spLocks noGrp="1"/>
          </p:cNvSpPr>
          <p:nvPr>
            <p:ph type="ftr" sz="quarter" idx="11"/>
          </p:nvPr>
        </p:nvSpPr>
        <p:spPr/>
        <p:txBody>
          <a:bodyPr/>
          <a:lstStyle/>
          <a:p>
            <a:pPr>
              <a:defRPr/>
            </a:pPr>
            <a:endParaRPr lang="es-MX"/>
          </a:p>
        </p:txBody>
      </p:sp>
      <p:sp>
        <p:nvSpPr>
          <p:cNvPr id="10" name="Slide Number Placeholder 9"/>
          <p:cNvSpPr>
            <a:spLocks noGrp="1"/>
          </p:cNvSpPr>
          <p:nvPr>
            <p:ph type="sldNum" sz="quarter" idx="12"/>
          </p:nvPr>
        </p:nvSpPr>
        <p:spPr/>
        <p:txBody>
          <a:bodyPr/>
          <a:lstStyle/>
          <a:p>
            <a:pPr>
              <a:defRPr/>
            </a:pPr>
            <a:fld id="{ABA7940E-6667-453B-9FA6-A6AAFB47DBC0}" type="slidenum">
              <a:rPr lang="es-MX" smtClean="0"/>
              <a:pPr>
                <a:defRPr/>
              </a:pPr>
              <a:t>‹Nº›</a:t>
            </a:fld>
            <a:endParaRPr lang="es-MX"/>
          </a:p>
        </p:txBody>
      </p:sp>
    </p:spTree>
    <p:extLst>
      <p:ext uri="{BB962C8B-B14F-4D97-AF65-F5344CB8AC3E}">
        <p14:creationId xmlns:p14="http://schemas.microsoft.com/office/powerpoint/2010/main" val="46887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Date Placeholder 1"/>
          <p:cNvSpPr>
            <a:spLocks noGrp="1"/>
          </p:cNvSpPr>
          <p:nvPr>
            <p:ph type="dt" sz="half" idx="10"/>
          </p:nvPr>
        </p:nvSpPr>
        <p:spPr/>
        <p:txBody>
          <a:bodyPr/>
          <a:lstStyle/>
          <a:p>
            <a:pPr>
              <a:defRPr/>
            </a:pPr>
            <a:fld id="{5DA3DE68-D16D-45C0-999F-30FFF139EB83}" type="datetimeFigureOut">
              <a:rPr lang="es-MX" smtClean="0"/>
              <a:pPr>
                <a:defRPr/>
              </a:pPr>
              <a:t>17/01/2023</a:t>
            </a:fld>
            <a:endParaRPr lang="es-MX"/>
          </a:p>
        </p:txBody>
      </p:sp>
      <p:sp>
        <p:nvSpPr>
          <p:cNvPr id="11" name="Footer Placeholder 10"/>
          <p:cNvSpPr>
            <a:spLocks noGrp="1"/>
          </p:cNvSpPr>
          <p:nvPr>
            <p:ph type="ftr" sz="quarter" idx="11"/>
          </p:nvPr>
        </p:nvSpPr>
        <p:spPr/>
        <p:txBody>
          <a:bodyPr/>
          <a:lstStyle/>
          <a:p>
            <a:pPr>
              <a:defRPr/>
            </a:pPr>
            <a:endParaRPr lang="es-MX"/>
          </a:p>
        </p:txBody>
      </p:sp>
      <p:sp>
        <p:nvSpPr>
          <p:cNvPr id="12" name="Slide Number Placeholder 11"/>
          <p:cNvSpPr>
            <a:spLocks noGrp="1"/>
          </p:cNvSpPr>
          <p:nvPr>
            <p:ph type="sldNum" sz="quarter" idx="12"/>
          </p:nvPr>
        </p:nvSpPr>
        <p:spPr/>
        <p:txBody>
          <a:bodyPr/>
          <a:lstStyle/>
          <a:p>
            <a:pPr>
              <a:defRPr/>
            </a:pPr>
            <a:fld id="{1019F5B2-90E1-40A1-A2B8-79971704E4E2}" type="slidenum">
              <a:rPr lang="es-MX" smtClean="0"/>
              <a:pPr>
                <a:defRPr/>
              </a:pPr>
              <a:t>‹Nº›</a:t>
            </a:fld>
            <a:endParaRPr lang="es-MX"/>
          </a:p>
        </p:txBody>
      </p:sp>
    </p:spTree>
    <p:extLst>
      <p:ext uri="{BB962C8B-B14F-4D97-AF65-F5344CB8AC3E}">
        <p14:creationId xmlns:p14="http://schemas.microsoft.com/office/powerpoint/2010/main" val="164138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2" name="Date Placeholder 1"/>
          <p:cNvSpPr>
            <a:spLocks noGrp="1"/>
          </p:cNvSpPr>
          <p:nvPr>
            <p:ph type="dt" sz="half" idx="10"/>
          </p:nvPr>
        </p:nvSpPr>
        <p:spPr/>
        <p:txBody>
          <a:bodyPr/>
          <a:lstStyle/>
          <a:p>
            <a:pPr>
              <a:defRPr/>
            </a:pPr>
            <a:fld id="{28CF3401-A006-4D55-B394-FE83DDE6414E}" type="datetimeFigureOut">
              <a:rPr lang="es-MX" smtClean="0"/>
              <a:pPr>
                <a:defRPr/>
              </a:pPr>
              <a:t>17/01/2023</a:t>
            </a:fld>
            <a:endParaRPr lang="es-MX"/>
          </a:p>
        </p:txBody>
      </p:sp>
      <p:sp>
        <p:nvSpPr>
          <p:cNvPr id="7" name="Footer Placeholder 6"/>
          <p:cNvSpPr>
            <a:spLocks noGrp="1"/>
          </p:cNvSpPr>
          <p:nvPr>
            <p:ph type="ftr" sz="quarter" idx="11"/>
          </p:nvPr>
        </p:nvSpPr>
        <p:spPr/>
        <p:txBody>
          <a:bodyPr/>
          <a:lstStyle/>
          <a:p>
            <a:pPr>
              <a:defRPr/>
            </a:pPr>
            <a:endParaRPr lang="es-MX"/>
          </a:p>
        </p:txBody>
      </p:sp>
      <p:sp>
        <p:nvSpPr>
          <p:cNvPr id="8" name="Slide Number Placeholder 7"/>
          <p:cNvSpPr>
            <a:spLocks noGrp="1"/>
          </p:cNvSpPr>
          <p:nvPr>
            <p:ph type="sldNum" sz="quarter" idx="12"/>
          </p:nvPr>
        </p:nvSpPr>
        <p:spPr/>
        <p:txBody>
          <a:bodyPr/>
          <a:lstStyle/>
          <a:p>
            <a:pPr>
              <a:defRPr/>
            </a:pPr>
            <a:fld id="{A78991E2-ED02-46D3-B781-EEBA149761B8}" type="slidenum">
              <a:rPr lang="es-MX" smtClean="0"/>
              <a:pPr>
                <a:defRPr/>
              </a:pPr>
              <a:t>‹Nº›</a:t>
            </a:fld>
            <a:endParaRPr lang="es-MX"/>
          </a:p>
        </p:txBody>
      </p:sp>
    </p:spTree>
    <p:extLst>
      <p:ext uri="{BB962C8B-B14F-4D97-AF65-F5344CB8AC3E}">
        <p14:creationId xmlns:p14="http://schemas.microsoft.com/office/powerpoint/2010/main" val="295032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EF0F5402-3263-4617-9365-CBEC70FCAA10}" type="datetimeFigureOut">
              <a:rPr lang="es-MX" smtClean="0"/>
              <a:pPr>
                <a:defRPr/>
              </a:pPr>
              <a:t>17/01/2023</a:t>
            </a:fld>
            <a:endParaRPr lang="es-MX"/>
          </a:p>
        </p:txBody>
      </p:sp>
      <p:sp>
        <p:nvSpPr>
          <p:cNvPr id="6" name="Footer Placeholder 5"/>
          <p:cNvSpPr>
            <a:spLocks noGrp="1"/>
          </p:cNvSpPr>
          <p:nvPr>
            <p:ph type="ftr" sz="quarter" idx="11"/>
          </p:nvPr>
        </p:nvSpPr>
        <p:spPr/>
        <p:txBody>
          <a:bodyPr/>
          <a:lstStyle/>
          <a:p>
            <a:pPr>
              <a:defRPr/>
            </a:pPr>
            <a:endParaRPr lang="es-MX"/>
          </a:p>
        </p:txBody>
      </p:sp>
      <p:sp>
        <p:nvSpPr>
          <p:cNvPr id="7" name="Slide Number Placeholder 6"/>
          <p:cNvSpPr>
            <a:spLocks noGrp="1"/>
          </p:cNvSpPr>
          <p:nvPr>
            <p:ph type="sldNum" sz="quarter" idx="12"/>
          </p:nvPr>
        </p:nvSpPr>
        <p:spPr/>
        <p:txBody>
          <a:bodyPr/>
          <a:lstStyle/>
          <a:p>
            <a:pPr>
              <a:defRPr/>
            </a:pPr>
            <a:fld id="{9A651173-EFCE-400A-AB0B-D26968B3EA56}" type="slidenum">
              <a:rPr lang="es-MX" smtClean="0"/>
              <a:pPr>
                <a:defRPr/>
              </a:pPr>
              <a:t>‹Nº›</a:t>
            </a:fld>
            <a:endParaRPr lang="es-MX"/>
          </a:p>
        </p:txBody>
      </p:sp>
    </p:spTree>
    <p:extLst>
      <p:ext uri="{BB962C8B-B14F-4D97-AF65-F5344CB8AC3E}">
        <p14:creationId xmlns:p14="http://schemas.microsoft.com/office/powerpoint/2010/main" val="17679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8" name="Date Placeholder 7"/>
          <p:cNvSpPr>
            <a:spLocks noGrp="1"/>
          </p:cNvSpPr>
          <p:nvPr>
            <p:ph type="dt" sz="half" idx="10"/>
          </p:nvPr>
        </p:nvSpPr>
        <p:spPr/>
        <p:txBody>
          <a:bodyPr/>
          <a:lstStyle/>
          <a:p>
            <a:pPr>
              <a:defRPr/>
            </a:pPr>
            <a:fld id="{C8D95337-52A0-4A3C-B37C-1C47C365C79A}" type="datetimeFigureOut">
              <a:rPr lang="es-MX" smtClean="0"/>
              <a:pPr>
                <a:defRPr/>
              </a:pPr>
              <a:t>17/01/2023</a:t>
            </a:fld>
            <a:endParaRPr lang="es-MX"/>
          </a:p>
        </p:txBody>
      </p:sp>
      <p:sp>
        <p:nvSpPr>
          <p:cNvPr id="9" name="Footer Placeholder 8"/>
          <p:cNvSpPr>
            <a:spLocks noGrp="1"/>
          </p:cNvSpPr>
          <p:nvPr>
            <p:ph type="ftr" sz="quarter" idx="11"/>
          </p:nvPr>
        </p:nvSpPr>
        <p:spPr/>
        <p:txBody>
          <a:bodyPr/>
          <a:lstStyle/>
          <a:p>
            <a:pPr>
              <a:defRPr/>
            </a:pPr>
            <a:endParaRPr lang="es-MX"/>
          </a:p>
        </p:txBody>
      </p:sp>
      <p:sp>
        <p:nvSpPr>
          <p:cNvPr id="10" name="Slide Number Placeholder 9"/>
          <p:cNvSpPr>
            <a:spLocks noGrp="1"/>
          </p:cNvSpPr>
          <p:nvPr>
            <p:ph type="sldNum" sz="quarter" idx="12"/>
          </p:nvPr>
        </p:nvSpPr>
        <p:spPr/>
        <p:txBody>
          <a:bodyPr/>
          <a:lstStyle/>
          <a:p>
            <a:pPr>
              <a:defRPr/>
            </a:pPr>
            <a:fld id="{3C541831-6E8C-4961-B68C-EB9C4CF0BFEE}" type="slidenum">
              <a:rPr lang="es-MX" smtClean="0"/>
              <a:pPr>
                <a:defRPr/>
              </a:pPr>
              <a:t>‹Nº›</a:t>
            </a:fld>
            <a:endParaRPr lang="es-MX"/>
          </a:p>
        </p:txBody>
      </p:sp>
    </p:spTree>
    <p:extLst>
      <p:ext uri="{BB962C8B-B14F-4D97-AF65-F5344CB8AC3E}">
        <p14:creationId xmlns:p14="http://schemas.microsoft.com/office/powerpoint/2010/main" val="1597356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8" name="Date Placeholder 7"/>
          <p:cNvSpPr>
            <a:spLocks noGrp="1"/>
          </p:cNvSpPr>
          <p:nvPr>
            <p:ph type="dt" sz="half" idx="10"/>
          </p:nvPr>
        </p:nvSpPr>
        <p:spPr/>
        <p:txBody>
          <a:bodyPr/>
          <a:lstStyle/>
          <a:p>
            <a:pPr>
              <a:defRPr/>
            </a:pPr>
            <a:fld id="{E2063107-68D7-476F-858F-54D2F1486E0D}" type="datetimeFigureOut">
              <a:rPr lang="es-MX" smtClean="0"/>
              <a:pPr>
                <a:defRPr/>
              </a:pPr>
              <a:t>17/01/2023</a:t>
            </a:fld>
            <a:endParaRPr lang="es-MX"/>
          </a:p>
        </p:txBody>
      </p:sp>
      <p:sp>
        <p:nvSpPr>
          <p:cNvPr id="9" name="Footer Placeholder 8"/>
          <p:cNvSpPr>
            <a:spLocks noGrp="1"/>
          </p:cNvSpPr>
          <p:nvPr>
            <p:ph type="ftr" sz="quarter" idx="11"/>
          </p:nvPr>
        </p:nvSpPr>
        <p:spPr>
          <a:xfrm>
            <a:off x="3499101" y="6356350"/>
            <a:ext cx="5911517" cy="365125"/>
          </a:xfrm>
        </p:spPr>
        <p:txBody>
          <a:bodyPr/>
          <a:lstStyle/>
          <a:p>
            <a:pPr>
              <a:defRPr/>
            </a:pPr>
            <a:endParaRPr lang="es-MX"/>
          </a:p>
        </p:txBody>
      </p:sp>
      <p:sp>
        <p:nvSpPr>
          <p:cNvPr id="10" name="Slide Number Placeholder 9"/>
          <p:cNvSpPr>
            <a:spLocks noGrp="1"/>
          </p:cNvSpPr>
          <p:nvPr>
            <p:ph type="sldNum" sz="quarter" idx="12"/>
          </p:nvPr>
        </p:nvSpPr>
        <p:spPr/>
        <p:txBody>
          <a:bodyPr/>
          <a:lstStyle/>
          <a:p>
            <a:pPr>
              <a:defRPr/>
            </a:pPr>
            <a:fld id="{7D710B11-985E-4547-96FA-7E86615ED0D1}" type="slidenum">
              <a:rPr lang="es-MX" smtClean="0"/>
              <a:pPr>
                <a:defRPr/>
              </a:pPr>
              <a:t>‹Nº›</a:t>
            </a:fld>
            <a:endParaRPr lang="es-MX"/>
          </a:p>
        </p:txBody>
      </p:sp>
    </p:spTree>
    <p:extLst>
      <p:ext uri="{BB962C8B-B14F-4D97-AF65-F5344CB8AC3E}">
        <p14:creationId xmlns:p14="http://schemas.microsoft.com/office/powerpoint/2010/main" val="286420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a:defRPr/>
            </a:pPr>
            <a:fld id="{E7F057B2-6813-4BCB-8D04-71736FE5DF97}" type="datetimeFigureOut">
              <a:rPr lang="es-MX" smtClean="0"/>
              <a:pPr>
                <a:defRPr/>
              </a:pPr>
              <a:t>17/01/2023</a:t>
            </a:fld>
            <a:endParaRPr lang="es-MX"/>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a:defRPr/>
            </a:pPr>
            <a:endParaRPr lang="es-MX"/>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a:defRPr/>
            </a:pPr>
            <a:fld id="{CB9898D1-60F6-444E-8C57-0C1D888B0921}" type="slidenum">
              <a:rPr lang="es-MX" smtClean="0"/>
              <a:pPr>
                <a:defRPr/>
              </a:pPr>
              <a:t>‹Nº›</a:t>
            </a:fld>
            <a:endParaRPr lang="es-MX"/>
          </a:p>
        </p:txBody>
      </p:sp>
    </p:spTree>
    <p:extLst>
      <p:ext uri="{BB962C8B-B14F-4D97-AF65-F5344CB8AC3E}">
        <p14:creationId xmlns:p14="http://schemas.microsoft.com/office/powerpoint/2010/main" val="69018004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2.xml"/><Relationship Id="rId7"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3.xml"/><Relationship Id="rId7" Type="http://schemas.openxmlformats.org/officeDocument/2006/relationships/image" Target="../media/image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4.xml"/><Relationship Id="rId7" Type="http://schemas.openxmlformats.org/officeDocument/2006/relationships/image" Target="../media/image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image" Target="../media/image5.png"/><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7.xml"/><Relationship Id="rId7" Type="http://schemas.openxmlformats.org/officeDocument/2006/relationships/image" Target="../media/image1.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5.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37.pn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png"/><Relationship Id="rId22"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8.xml"/><Relationship Id="rId7" Type="http://schemas.openxmlformats.org/officeDocument/2006/relationships/image" Target="../media/image1.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5.png"/><Relationship Id="rId7" Type="http://schemas.openxmlformats.org/officeDocument/2006/relationships/diagramQuickStyle" Target="../diagrams/quickStyle2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6.png"/><Relationship Id="rId9" Type="http://schemas.microsoft.com/office/2007/relationships/diagramDrawing" Target="../diagrams/drawing20.xml"/></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5.png"/><Relationship Id="rId7" Type="http://schemas.openxmlformats.org/officeDocument/2006/relationships/diagramQuickStyle" Target="../diagrams/quickStyle2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image" Target="../media/image6.png"/><Relationship Id="rId9" Type="http://schemas.microsoft.com/office/2007/relationships/diagramDrawing" Target="../diagrams/drawing21.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ervicio.social@upn113leon.edu.mx"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23.xml"/><Relationship Id="rId13" Type="http://schemas.openxmlformats.org/officeDocument/2006/relationships/diagramLayout" Target="../diagrams/layout24.xml"/><Relationship Id="rId18" Type="http://schemas.openxmlformats.org/officeDocument/2006/relationships/diagramLayout" Target="../diagrams/layout25.xml"/><Relationship Id="rId3" Type="http://schemas.openxmlformats.org/officeDocument/2006/relationships/diagramLayout" Target="../diagrams/layout22.xml"/><Relationship Id="rId21" Type="http://schemas.microsoft.com/office/2007/relationships/diagramDrawing" Target="../diagrams/drawing25.xml"/><Relationship Id="rId7" Type="http://schemas.openxmlformats.org/officeDocument/2006/relationships/diagramData" Target="../diagrams/data23.xml"/><Relationship Id="rId12" Type="http://schemas.openxmlformats.org/officeDocument/2006/relationships/diagramData" Target="../diagrams/data24.xml"/><Relationship Id="rId17" Type="http://schemas.openxmlformats.org/officeDocument/2006/relationships/diagramData" Target="../diagrams/data25.xml"/><Relationship Id="rId2" Type="http://schemas.openxmlformats.org/officeDocument/2006/relationships/diagramData" Target="../diagrams/data22.xml"/><Relationship Id="rId16" Type="http://schemas.microsoft.com/office/2007/relationships/diagramDrawing" Target="../diagrams/drawing24.xml"/><Relationship Id="rId20" Type="http://schemas.openxmlformats.org/officeDocument/2006/relationships/diagramColors" Target="../diagrams/colors25.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24" Type="http://schemas.openxmlformats.org/officeDocument/2006/relationships/image" Target="../media/image6.png"/><Relationship Id="rId5" Type="http://schemas.openxmlformats.org/officeDocument/2006/relationships/diagramColors" Target="../diagrams/colors22.xml"/><Relationship Id="rId15" Type="http://schemas.openxmlformats.org/officeDocument/2006/relationships/diagramColors" Target="../diagrams/colors24.xml"/><Relationship Id="rId23" Type="http://schemas.openxmlformats.org/officeDocument/2006/relationships/image" Target="../media/image5.png"/><Relationship Id="rId10" Type="http://schemas.openxmlformats.org/officeDocument/2006/relationships/diagramColors" Target="../diagrams/colors23.xml"/><Relationship Id="rId19" Type="http://schemas.openxmlformats.org/officeDocument/2006/relationships/diagramQuickStyle" Target="../diagrams/quickStyle25.xml"/><Relationship Id="rId4" Type="http://schemas.openxmlformats.org/officeDocument/2006/relationships/diagramQuickStyle" Target="../diagrams/quickStyle22.xml"/><Relationship Id="rId9" Type="http://schemas.openxmlformats.org/officeDocument/2006/relationships/diagramQuickStyle" Target="../diagrams/quickStyle23.xml"/><Relationship Id="rId14" Type="http://schemas.openxmlformats.org/officeDocument/2006/relationships/diagramQuickStyle" Target="../diagrams/quickStyle24.xml"/><Relationship Id="rId22"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5.png"/><Relationship Id="rId7" Type="http://schemas.openxmlformats.org/officeDocument/2006/relationships/diagramQuickStyle" Target="../diagrams/quickStyle2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image" Target="../media/image6.png"/><Relationship Id="rId9" Type="http://schemas.microsoft.com/office/2007/relationships/diagramDrawing" Target="../diagrams/drawing26.xml"/></Relationships>
</file>

<file path=ppt/slides/_rels/slide61.xml.rels><?xml version="1.0" encoding="UTF-8" standalone="yes"?>
<Relationships xmlns="http://schemas.openxmlformats.org/package/2006/relationships"><Relationship Id="rId3" Type="http://schemas.openxmlformats.org/officeDocument/2006/relationships/hyperlink" Target="mailto:servicio.social@upn113leon.edu.mx" TargetMode="External"/><Relationship Id="rId7" Type="http://schemas.openxmlformats.org/officeDocument/2006/relationships/image" Target="../media/image6.png"/><Relationship Id="rId2" Type="http://schemas.openxmlformats.org/officeDocument/2006/relationships/hyperlink" Target="mailto:c.espadas@upn113leon.edu.mx"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4.gif"/><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hyperlink" Target="file:///C:\Users\Mtro.%20Carlos%20eSPADAS\Downloads\el-servicio-social.pdf" TargetMode="External"/><Relationship Id="rId7" Type="http://schemas.openxmlformats.org/officeDocument/2006/relationships/image" Target="../media/image6.png"/><Relationship Id="rId2" Type="http://schemas.openxmlformats.org/officeDocument/2006/relationships/hyperlink" Target="http://www.planeducativonacional.unam.mx/PDF/CAP_09.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s://upn113leon.edu.mx/servicio-socia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1488" y="1120775"/>
            <a:ext cx="7315200" cy="3255963"/>
          </a:xfrm>
        </p:spPr>
        <p:txBody>
          <a:bodyPr/>
          <a:lstStyle/>
          <a:p>
            <a:pPr eaLnBrk="1" fontAlgn="auto" hangingPunct="1">
              <a:spcAft>
                <a:spcPts val="0"/>
              </a:spcAft>
              <a:defRPr/>
            </a:pPr>
            <a:r>
              <a:rPr lang="es-MX" dirty="0" smtClean="0"/>
              <a:t>Plática de Inducción al Servicio Social</a:t>
            </a:r>
            <a:endParaRPr lang="es-MX" dirty="0"/>
          </a:p>
        </p:txBody>
      </p:sp>
      <p:sp>
        <p:nvSpPr>
          <p:cNvPr id="3" name="Subtítulo 2"/>
          <p:cNvSpPr>
            <a:spLocks noGrp="1"/>
          </p:cNvSpPr>
          <p:nvPr>
            <p:ph type="subTitle" idx="1"/>
          </p:nvPr>
        </p:nvSpPr>
        <p:spPr>
          <a:xfrm>
            <a:off x="2858147" y="5127625"/>
            <a:ext cx="5788588" cy="914400"/>
          </a:xfrm>
        </p:spPr>
        <p:txBody>
          <a:bodyPr rtlCol="0">
            <a:normAutofit/>
          </a:bodyPr>
          <a:lstStyle/>
          <a:p>
            <a:pPr eaLnBrk="1" fontAlgn="auto" hangingPunct="1">
              <a:spcAft>
                <a:spcPts val="0"/>
              </a:spcAft>
              <a:defRPr/>
            </a:pPr>
            <a:r>
              <a:rPr lang="es-MX" b="1" dirty="0" smtClean="0"/>
              <a:t>Plática de Inducción al Servicio Social 2023-1</a:t>
            </a:r>
          </a:p>
          <a:p>
            <a:pPr eaLnBrk="1" fontAlgn="auto" hangingPunct="1">
              <a:spcAft>
                <a:spcPts val="0"/>
              </a:spcAft>
              <a:defRPr/>
            </a:pPr>
            <a:r>
              <a:rPr lang="es-MX" b="1" dirty="0" smtClean="0"/>
              <a:t>Licenciaturas presenciales y virtual</a:t>
            </a:r>
            <a:endParaRPr lang="es-MX" b="1" dirty="0"/>
          </a:p>
        </p:txBody>
      </p:sp>
      <p:pic>
        <p:nvPicPr>
          <p:cNvPr id="5127"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6780" y="975081"/>
            <a:ext cx="24717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06780" y="3884613"/>
            <a:ext cx="10922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 ANUIES se queda sin dinero para pagar nómina | Sonora Comunic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50730" y="3884613"/>
            <a:ext cx="1260401" cy="171872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64713" y="2516912"/>
            <a:ext cx="1755872" cy="946644"/>
          </a:xfrm>
          <a:prstGeom prst="rect">
            <a:avLst/>
          </a:prstGeom>
        </p:spPr>
      </p:pic>
      <p:pic>
        <p:nvPicPr>
          <p:cNvPr id="8" name="Imagen 7"/>
          <p:cNvPicPr/>
          <p:nvPr/>
        </p:nvPicPr>
        <p:blipFill>
          <a:blip r:embed="rId6" cstate="print">
            <a:extLst>
              <a:ext uri="{28A0092B-C50C-407E-A947-70E740481C1C}">
                <a14:useLocalDpi xmlns:a14="http://schemas.microsoft.com/office/drawing/2010/main" val="0"/>
              </a:ext>
            </a:extLst>
          </a:blip>
          <a:stretch>
            <a:fillRect/>
          </a:stretch>
        </p:blipFill>
        <p:spPr>
          <a:xfrm>
            <a:off x="32702" y="6104225"/>
            <a:ext cx="1741226" cy="740712"/>
          </a:xfrm>
          <a:prstGeom prst="rect">
            <a:avLst/>
          </a:prstGeom>
        </p:spPr>
      </p:pic>
      <p:pic>
        <p:nvPicPr>
          <p:cNvPr id="9" name="Imagen 8" descr="https://www.coepesguanajuato.mx/images/logos-nuevos/universidad-pedagogica-nacional-112.png"/>
          <p:cNvPicPr/>
          <p:nvPr/>
        </p:nvPicPr>
        <p:blipFill rotWithShape="1">
          <a:blip r:embed="rId7" cstate="print">
            <a:extLst>
              <a:ext uri="{28A0092B-C50C-407E-A947-70E740481C1C}">
                <a14:useLocalDpi xmlns:a14="http://schemas.microsoft.com/office/drawing/2010/main" val="0"/>
              </a:ext>
            </a:extLst>
          </a:blip>
          <a:srcRect t="19130" b="21739"/>
          <a:stretch/>
        </p:blipFill>
        <p:spPr bwMode="auto">
          <a:xfrm>
            <a:off x="1964691" y="6097089"/>
            <a:ext cx="1641308" cy="743252"/>
          </a:xfrm>
          <a:prstGeom prst="rect">
            <a:avLst/>
          </a:prstGeom>
          <a:noFill/>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dirty="0" smtClean="0"/>
              <a:t>Marcos Normativos</a:t>
            </a:r>
            <a:endParaRPr lang="es-MX" dirty="0"/>
          </a:p>
        </p:txBody>
      </p:sp>
      <p:graphicFrame>
        <p:nvGraphicFramePr>
          <p:cNvPr id="3" name="Diagrama 2"/>
          <p:cNvGraphicFramePr/>
          <p:nvPr>
            <p:extLst>
              <p:ext uri="{D42A27DB-BD31-4B8C-83A1-F6EECF244321}">
                <p14:modId xmlns:p14="http://schemas.microsoft.com/office/powerpoint/2010/main" val="3557053353"/>
              </p:ext>
            </p:extLst>
          </p:nvPr>
        </p:nvGraphicFramePr>
        <p:xfrm>
          <a:off x="3357153" y="195944"/>
          <a:ext cx="8556171" cy="643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8" name="Imagen 7"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dirty="0" smtClean="0"/>
              <a:t>Marcos Normativos</a:t>
            </a:r>
            <a:endParaRPr lang="es-MX" dirty="0"/>
          </a:p>
        </p:txBody>
      </p:sp>
      <p:graphicFrame>
        <p:nvGraphicFramePr>
          <p:cNvPr id="3" name="Diagrama 2"/>
          <p:cNvGraphicFramePr/>
          <p:nvPr>
            <p:extLst>
              <p:ext uri="{D42A27DB-BD31-4B8C-83A1-F6EECF244321}">
                <p14:modId xmlns:p14="http://schemas.microsoft.com/office/powerpoint/2010/main" val="3250338621"/>
              </p:ext>
            </p:extLst>
          </p:nvPr>
        </p:nvGraphicFramePr>
        <p:xfrm>
          <a:off x="3200400" y="706982"/>
          <a:ext cx="7773815" cy="501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4072395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MX" dirty="0" smtClean="0"/>
              <a:t>“La ley determinará en cada entidad federativa, cuáles son las profesiones que necesitan título para su ejercicio, las condiciones que deban llenarse para obtenerlo y las autoridades que han de expedirlo.”</a:t>
            </a:r>
          </a:p>
          <a:p>
            <a:pPr marL="0" indent="0">
              <a:buNone/>
            </a:pPr>
            <a:endParaRPr lang="es-MX" dirty="0" smtClean="0"/>
          </a:p>
          <a:p>
            <a:pPr marL="0" indent="0">
              <a:buNone/>
            </a:pPr>
            <a:r>
              <a:rPr lang="es-MX" dirty="0" smtClean="0"/>
              <a:t>“[…] Los servicios profesionales de índole social serán obligatorios […]”.</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982611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dirty="0" smtClean="0"/>
              <a:t>Marcos Normativos</a:t>
            </a:r>
            <a:endParaRPr lang="es-MX" dirty="0"/>
          </a:p>
        </p:txBody>
      </p:sp>
      <p:graphicFrame>
        <p:nvGraphicFramePr>
          <p:cNvPr id="3" name="Diagrama 2"/>
          <p:cNvGraphicFramePr/>
          <p:nvPr>
            <p:extLst>
              <p:ext uri="{D42A27DB-BD31-4B8C-83A1-F6EECF244321}">
                <p14:modId xmlns:p14="http://schemas.microsoft.com/office/powerpoint/2010/main" val="950714070"/>
              </p:ext>
            </p:extLst>
          </p:nvPr>
        </p:nvGraphicFramePr>
        <p:xfrm>
          <a:off x="3200400" y="706982"/>
          <a:ext cx="7773815" cy="501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841293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 52</a:t>
            </a:r>
            <a:endParaRPr lang="es-MX" sz="2000" dirty="0"/>
          </a:p>
        </p:txBody>
      </p:sp>
      <p:sp>
        <p:nvSpPr>
          <p:cNvPr id="11267" name="Marcador de contenido 2"/>
          <p:cNvSpPr>
            <a:spLocks noGrp="1"/>
          </p:cNvSpPr>
          <p:nvPr>
            <p:ph idx="1"/>
          </p:nvPr>
        </p:nvSpPr>
        <p:spPr>
          <a:xfrm>
            <a:off x="3868738" y="1408906"/>
            <a:ext cx="7315200" cy="4030662"/>
          </a:xfrm>
        </p:spPr>
        <p:txBody>
          <a:bodyPr/>
          <a:lstStyle/>
          <a:p>
            <a:pPr algn="just" eaLnBrk="1" hangingPunct="1"/>
            <a:r>
              <a:rPr lang="es-MX" dirty="0" smtClean="0"/>
              <a:t>Todos los estudiantes de las profesiones a que se refiere esta Ley, así como los profesionistas no mayores de 60 años, o impedidos por enfermedad grave, ejerzan o no, deberán prestar el servicio social en los términos de esta Ley.</a:t>
            </a:r>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813314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Artículos transitorios de decretos de reforma</a:t>
            </a:r>
            <a:endParaRPr lang="es-MX" sz="2000" dirty="0"/>
          </a:p>
        </p:txBody>
      </p:sp>
      <p:sp>
        <p:nvSpPr>
          <p:cNvPr id="11267" name="Marcador de contenido 2"/>
          <p:cNvSpPr>
            <a:spLocks noGrp="1"/>
          </p:cNvSpPr>
          <p:nvPr>
            <p:ph idx="1"/>
          </p:nvPr>
        </p:nvSpPr>
        <p:spPr>
          <a:xfrm>
            <a:off x="3868738" y="1408906"/>
            <a:ext cx="7315200" cy="4030662"/>
          </a:xfrm>
        </p:spPr>
        <p:txBody>
          <a:bodyPr/>
          <a:lstStyle/>
          <a:p>
            <a:pPr algn="just" eaLnBrk="1" hangingPunct="1"/>
            <a:r>
              <a:rPr lang="es-MX" dirty="0" smtClean="0"/>
              <a:t>DECRETO que reforma la Ley Reglamentaria de los Artículos 4º y 5º Constitucionales, relativos al ejercicio de las profesiones en el Distrito y Territorios Federales.</a:t>
            </a:r>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986178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dirty="0" smtClean="0"/>
              <a:t>Marcos Normativos</a:t>
            </a:r>
            <a:endParaRPr lang="es-MX" dirty="0"/>
          </a:p>
        </p:txBody>
      </p:sp>
      <p:graphicFrame>
        <p:nvGraphicFramePr>
          <p:cNvPr id="3" name="Diagrama 2"/>
          <p:cNvGraphicFramePr/>
          <p:nvPr>
            <p:extLst>
              <p:ext uri="{D42A27DB-BD31-4B8C-83A1-F6EECF244321}">
                <p14:modId xmlns:p14="http://schemas.microsoft.com/office/powerpoint/2010/main" val="2073994690"/>
              </p:ext>
            </p:extLst>
          </p:nvPr>
        </p:nvGraphicFramePr>
        <p:xfrm>
          <a:off x="3200400" y="706982"/>
          <a:ext cx="7773815" cy="501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87753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 91</a:t>
            </a:r>
            <a:endParaRPr lang="es-MX" sz="2000" dirty="0"/>
          </a:p>
        </p:txBody>
      </p:sp>
      <p:sp>
        <p:nvSpPr>
          <p:cNvPr id="11267" name="Marcador de contenido 2"/>
          <p:cNvSpPr>
            <a:spLocks noGrp="1"/>
          </p:cNvSpPr>
          <p:nvPr>
            <p:ph idx="1"/>
          </p:nvPr>
        </p:nvSpPr>
        <p:spPr>
          <a:xfrm>
            <a:off x="3868738" y="773113"/>
            <a:ext cx="7315200" cy="4030662"/>
          </a:xfrm>
        </p:spPr>
        <p:txBody>
          <a:bodyPr/>
          <a:lstStyle/>
          <a:p>
            <a:pPr eaLnBrk="1" hangingPunct="1"/>
            <a:r>
              <a:rPr lang="es-ES" altLang="es-MX" dirty="0" smtClean="0"/>
              <a:t>Los estudiantes y profesionistas trabajadores de la Federación y del Gobierno del Distrito Federal no estarán obligados a prestar ningún servicio social distinto del desempeño de sus funciones. El que presten voluntariamente dará lugar a que se haga la anotación respectiva en su hoja de servicios.</a:t>
            </a:r>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1351837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 93</a:t>
            </a:r>
            <a:endParaRPr lang="es-MX" sz="2000" dirty="0"/>
          </a:p>
        </p:txBody>
      </p:sp>
      <p:sp>
        <p:nvSpPr>
          <p:cNvPr id="11267" name="Marcador de contenido 2"/>
          <p:cNvSpPr>
            <a:spLocks noGrp="1"/>
          </p:cNvSpPr>
          <p:nvPr>
            <p:ph idx="1"/>
          </p:nvPr>
        </p:nvSpPr>
        <p:spPr>
          <a:xfrm>
            <a:off x="3868738" y="1408906"/>
            <a:ext cx="7315200" cy="4030662"/>
          </a:xfrm>
        </p:spPr>
        <p:txBody>
          <a:bodyPr/>
          <a:lstStyle/>
          <a:p>
            <a:pPr marL="0" indent="0" algn="just" eaLnBrk="1" hangingPunct="1">
              <a:buNone/>
            </a:pPr>
            <a:r>
              <a:rPr lang="es-MX" dirty="0" smtClean="0"/>
              <a:t>“Los </a:t>
            </a:r>
            <a:r>
              <a:rPr lang="es-MX" dirty="0"/>
              <a:t>profesionistas sólo podrán dejar de prestar el servicio social por causa de fuerza mayor. No excusa la falta de prestación del servicio social el que el profesionista no haya recibido oferta o requerimiento especial para la prestación del mismo, ni la falta de retribución, pues queda a cargo del profesionista poner toda la diligencia necesaria para cumplir su obligación, a reserva de reclamar la retribución respectiva de quien haya recibido el servicio, a no ser de que éste haya sido convenido libremente por el profesionista a título </a:t>
            </a:r>
            <a:r>
              <a:rPr lang="es-MX" dirty="0" smtClean="0"/>
              <a:t>gratuito.”</a:t>
            </a:r>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3987046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Artículos transitorios de decretos de reforma</a:t>
            </a:r>
            <a:endParaRPr lang="es-MX" sz="2000" dirty="0"/>
          </a:p>
        </p:txBody>
      </p:sp>
      <p:sp>
        <p:nvSpPr>
          <p:cNvPr id="11267" name="Marcador de contenido 2"/>
          <p:cNvSpPr>
            <a:spLocks noGrp="1"/>
          </p:cNvSpPr>
          <p:nvPr>
            <p:ph idx="1"/>
          </p:nvPr>
        </p:nvSpPr>
        <p:spPr>
          <a:xfrm>
            <a:off x="3868738" y="1408906"/>
            <a:ext cx="7315200" cy="4030662"/>
          </a:xfrm>
        </p:spPr>
        <p:txBody>
          <a:bodyPr/>
          <a:lstStyle/>
          <a:p>
            <a:pPr marL="0" indent="0" algn="just" eaLnBrk="1" hangingPunct="1">
              <a:buNone/>
            </a:pPr>
            <a:r>
              <a:rPr lang="es-MX" dirty="0" smtClean="0"/>
              <a:t>“DECRETO que reforma y adiciona el artículo 4º transitorio del Reglamento de la Ley Reglamentaria de los Artículos 4º y 5º Constitucionales, relativo al Ejercicio de las Profesiones en el Distrito y Territorios Federales en materia común y en toda la República en materia federal.”</a:t>
            </a:r>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167285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 y="4670425"/>
            <a:ext cx="9104810" cy="914400"/>
          </a:xfrm>
        </p:spPr>
        <p:txBody>
          <a:bodyPr rtlCol="0">
            <a:noAutofit/>
          </a:bodyPr>
          <a:lstStyle/>
          <a:p>
            <a:pPr algn="ctr" eaLnBrk="1" fontAlgn="auto" hangingPunct="1">
              <a:spcAft>
                <a:spcPts val="0"/>
              </a:spcAft>
              <a:defRPr/>
            </a:pPr>
            <a:r>
              <a:rPr lang="es-MX" sz="4000" i="1" dirty="0" smtClean="0"/>
              <a:t>Educar para transformar</a:t>
            </a:r>
            <a:endParaRPr lang="es-MX" sz="4000" i="1" dirty="0"/>
          </a:p>
        </p:txBody>
      </p:sp>
      <p:pic>
        <p:nvPicPr>
          <p:cNvPr id="5127"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0009" y="1314715"/>
            <a:ext cx="5944793" cy="269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9274629" y="2598986"/>
            <a:ext cx="2917371" cy="1569660"/>
          </a:xfrm>
          <a:prstGeom prst="rect">
            <a:avLst/>
          </a:prstGeom>
          <a:noFill/>
        </p:spPr>
        <p:txBody>
          <a:bodyPr wrap="square" rtlCol="0">
            <a:spAutoFit/>
          </a:bodyPr>
          <a:lstStyle/>
          <a:p>
            <a:pPr algn="ctr"/>
            <a:r>
              <a:rPr lang="es-MX" sz="3200" b="1" dirty="0" smtClean="0"/>
              <a:t>Coordinación de Servicio Social</a:t>
            </a:r>
            <a:endParaRPr lang="es-ES" sz="3200" b="1" dirty="0"/>
          </a:p>
        </p:txBody>
      </p:sp>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32702" y="6104225"/>
            <a:ext cx="1741226" cy="740712"/>
          </a:xfrm>
          <a:prstGeom prst="rect">
            <a:avLst/>
          </a:prstGeom>
        </p:spPr>
      </p:pic>
      <p:pic>
        <p:nvPicPr>
          <p:cNvPr id="7" name="Imagen 6"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964691" y="6097089"/>
            <a:ext cx="1641308" cy="743252"/>
          </a:xfrm>
          <a:prstGeom prst="rect">
            <a:avLst/>
          </a:prstGeom>
          <a:noFill/>
          <a:extLst/>
        </p:spPr>
      </p:pic>
    </p:spTree>
    <p:extLst>
      <p:ext uri="{BB962C8B-B14F-4D97-AF65-F5344CB8AC3E}">
        <p14:creationId xmlns:p14="http://schemas.microsoft.com/office/powerpoint/2010/main" val="1381399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dirty="0" smtClean="0"/>
              <a:t>Marcos Normativos</a:t>
            </a:r>
            <a:endParaRPr lang="es-MX" dirty="0"/>
          </a:p>
        </p:txBody>
      </p:sp>
      <p:graphicFrame>
        <p:nvGraphicFramePr>
          <p:cNvPr id="3" name="Diagrama 2"/>
          <p:cNvGraphicFramePr/>
          <p:nvPr>
            <p:extLst>
              <p:ext uri="{D42A27DB-BD31-4B8C-83A1-F6EECF244321}">
                <p14:modId xmlns:p14="http://schemas.microsoft.com/office/powerpoint/2010/main" val="2626817830"/>
              </p:ext>
            </p:extLst>
          </p:nvPr>
        </p:nvGraphicFramePr>
        <p:xfrm>
          <a:off x="3200400" y="706982"/>
          <a:ext cx="7773815" cy="501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3743390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 9 ter.</a:t>
            </a:r>
            <a:endParaRPr lang="es-MX" sz="2000" dirty="0"/>
          </a:p>
        </p:txBody>
      </p:sp>
      <p:sp>
        <p:nvSpPr>
          <p:cNvPr id="11267" name="Marcador de contenido 2"/>
          <p:cNvSpPr>
            <a:spLocks noGrp="1"/>
          </p:cNvSpPr>
          <p:nvPr>
            <p:ph idx="1"/>
          </p:nvPr>
        </p:nvSpPr>
        <p:spPr>
          <a:xfrm>
            <a:off x="3868738" y="1408906"/>
            <a:ext cx="7315200" cy="4030662"/>
          </a:xfrm>
        </p:spPr>
        <p:txBody>
          <a:bodyPr/>
          <a:lstStyle/>
          <a:p>
            <a:pPr algn="just" eaLnBrk="1" hangingPunct="1"/>
            <a:r>
              <a:rPr lang="es-MX" dirty="0" smtClean="0"/>
              <a:t>[…]</a:t>
            </a:r>
          </a:p>
          <a:p>
            <a:pPr algn="just" eaLnBrk="1" hangingPunct="1"/>
            <a:r>
              <a:rPr lang="es-MX" altLang="es-MX" dirty="0" smtClean="0"/>
              <a:t>Cuando el servicio social estudiantil ocupe completamente las actividades del estudiante se le deberá otorgar una beca suficiente para satisfacer sus necesidades de comida y transporte</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79146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dirty="0" smtClean="0"/>
              <a:t>Marcos Normativos</a:t>
            </a:r>
            <a:endParaRPr lang="es-MX" dirty="0"/>
          </a:p>
        </p:txBody>
      </p:sp>
      <p:graphicFrame>
        <p:nvGraphicFramePr>
          <p:cNvPr id="3" name="Diagrama 2"/>
          <p:cNvGraphicFramePr/>
          <p:nvPr>
            <p:extLst>
              <p:ext uri="{D42A27DB-BD31-4B8C-83A1-F6EECF244321}">
                <p14:modId xmlns:p14="http://schemas.microsoft.com/office/powerpoint/2010/main" val="2541543831"/>
              </p:ext>
            </p:extLst>
          </p:nvPr>
        </p:nvGraphicFramePr>
        <p:xfrm>
          <a:off x="3200400" y="706982"/>
          <a:ext cx="7773815" cy="501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860208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 4º.</a:t>
            </a:r>
            <a:endParaRPr lang="es-MX" sz="2000" dirty="0"/>
          </a:p>
        </p:txBody>
      </p:sp>
      <p:sp>
        <p:nvSpPr>
          <p:cNvPr id="7171" name="Marcador de contenido 2"/>
          <p:cNvSpPr>
            <a:spLocks noGrp="1"/>
          </p:cNvSpPr>
          <p:nvPr>
            <p:ph idx="1"/>
          </p:nvPr>
        </p:nvSpPr>
        <p:spPr/>
        <p:txBody>
          <a:bodyPr/>
          <a:lstStyle/>
          <a:p>
            <a:pPr algn="just" eaLnBrk="1" hangingPunct="1"/>
            <a:r>
              <a:rPr lang="es-ES" altLang="es-MX" dirty="0" smtClean="0"/>
              <a:t>[…] servicio social el desempeño </a:t>
            </a:r>
            <a:r>
              <a:rPr lang="es-ES" altLang="es-MX" b="1" dirty="0" smtClean="0"/>
              <a:t>temporal</a:t>
            </a:r>
            <a:r>
              <a:rPr lang="es-ES" altLang="es-MX" dirty="0" smtClean="0"/>
              <a:t> y </a:t>
            </a:r>
            <a:r>
              <a:rPr lang="es-ES" altLang="es-MX" b="1" dirty="0" smtClean="0"/>
              <a:t>obligatorio</a:t>
            </a:r>
            <a:r>
              <a:rPr lang="es-ES" altLang="es-MX" dirty="0" smtClean="0"/>
              <a:t> de actividades que, </a:t>
            </a:r>
            <a:r>
              <a:rPr lang="es-ES" altLang="es-MX" b="1" dirty="0" smtClean="0"/>
              <a:t>acordes</a:t>
            </a:r>
            <a:r>
              <a:rPr lang="es-ES" altLang="es-MX" dirty="0" smtClean="0"/>
              <a:t> con la </a:t>
            </a:r>
            <a:r>
              <a:rPr lang="es-ES" altLang="es-MX" b="1" dirty="0" smtClean="0"/>
              <a:t>formación</a:t>
            </a:r>
            <a:r>
              <a:rPr lang="es-ES" altLang="es-MX" dirty="0" smtClean="0"/>
              <a:t> académica de los prestadores, están encaminadas a desarrollar la práctica profesional de la comunidad universitaria en </a:t>
            </a:r>
            <a:r>
              <a:rPr lang="es-ES" altLang="es-MX" b="1" dirty="0" smtClean="0"/>
              <a:t>beneficio</a:t>
            </a:r>
            <a:r>
              <a:rPr lang="es-ES" altLang="es-MX" dirty="0" smtClean="0"/>
              <a:t> de la </a:t>
            </a:r>
            <a:r>
              <a:rPr lang="es-ES" altLang="es-MX" b="1" dirty="0" smtClean="0"/>
              <a:t>sociedad</a:t>
            </a:r>
            <a:r>
              <a:rPr lang="es-ES" altLang="es-MX" dirty="0" smtClean="0"/>
              <a:t> […].</a:t>
            </a:r>
            <a:endParaRPr lang="es-MX" altLang="es-MX" dirty="0" smtClean="0"/>
          </a:p>
          <a:p>
            <a:pPr algn="just" eaLnBrk="1" hangingPunct="1"/>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 5º. Objetivos:</a:t>
            </a:r>
            <a:endParaRPr lang="es-MX" sz="2000" dirty="0"/>
          </a:p>
        </p:txBody>
      </p:sp>
      <p:sp>
        <p:nvSpPr>
          <p:cNvPr id="8195" name="Marcador de contenido 2"/>
          <p:cNvSpPr>
            <a:spLocks noGrp="1"/>
          </p:cNvSpPr>
          <p:nvPr>
            <p:ph idx="1"/>
          </p:nvPr>
        </p:nvSpPr>
        <p:spPr>
          <a:xfrm>
            <a:off x="3889519" y="863790"/>
            <a:ext cx="7315200" cy="5121275"/>
          </a:xfrm>
        </p:spPr>
        <p:txBody>
          <a:bodyPr/>
          <a:lstStyle/>
          <a:p>
            <a:pPr algn="just" eaLnBrk="1" hangingPunct="1"/>
            <a:r>
              <a:rPr lang="es-ES" altLang="es-MX" dirty="0" smtClean="0"/>
              <a:t>Desarrollar en el prestador una </a:t>
            </a:r>
            <a:r>
              <a:rPr lang="es-ES" altLang="es-MX" b="1" dirty="0" smtClean="0"/>
              <a:t>conciencia</a:t>
            </a:r>
            <a:r>
              <a:rPr lang="es-ES" altLang="es-MX" dirty="0" smtClean="0"/>
              <a:t> de solidaridad y compromiso con la </a:t>
            </a:r>
            <a:r>
              <a:rPr lang="es-ES" altLang="es-MX" b="1" dirty="0" smtClean="0"/>
              <a:t>sociedad</a:t>
            </a:r>
            <a:r>
              <a:rPr lang="es-ES" altLang="es-MX" dirty="0" smtClean="0"/>
              <a:t>.</a:t>
            </a:r>
            <a:endParaRPr lang="es-MX" altLang="es-MX" dirty="0" smtClean="0"/>
          </a:p>
          <a:p>
            <a:pPr algn="just" eaLnBrk="1" hangingPunct="1"/>
            <a:r>
              <a:rPr lang="es-ES" altLang="es-MX" dirty="0" smtClean="0"/>
              <a:t>Realizar […] un acto de </a:t>
            </a:r>
            <a:r>
              <a:rPr lang="es-ES" altLang="es-MX" b="1" dirty="0" smtClean="0"/>
              <a:t>reciprocidad</a:t>
            </a:r>
            <a:r>
              <a:rPr lang="es-ES" altLang="es-MX" dirty="0" smtClean="0"/>
              <a:t> para con la sociedad al extender los beneficios de la ciencia y la tecnología del campo </a:t>
            </a:r>
            <a:r>
              <a:rPr lang="es-ES" altLang="es-MX" b="1" dirty="0" smtClean="0"/>
              <a:t>educativo</a:t>
            </a:r>
            <a:r>
              <a:rPr lang="es-ES" altLang="es-MX" dirty="0" smtClean="0"/>
              <a:t> y </a:t>
            </a:r>
            <a:r>
              <a:rPr lang="es-ES" altLang="es-MX" b="1" dirty="0" smtClean="0"/>
              <a:t>cultural</a:t>
            </a:r>
            <a:r>
              <a:rPr lang="es-ES" altLang="es-MX" dirty="0" smtClean="0"/>
              <a:t>.</a:t>
            </a:r>
            <a:endParaRPr lang="es-MX" altLang="es-MX" dirty="0" smtClean="0"/>
          </a:p>
          <a:p>
            <a:pPr algn="just" eaLnBrk="1" hangingPunct="1"/>
            <a:r>
              <a:rPr lang="es-ES" altLang="es-MX" dirty="0" smtClean="0"/>
              <a:t>Fortalecer y completar la </a:t>
            </a:r>
            <a:r>
              <a:rPr lang="es-ES" altLang="es-MX" b="1" dirty="0" smtClean="0"/>
              <a:t>formación</a:t>
            </a:r>
            <a:r>
              <a:rPr lang="es-ES" altLang="es-MX" dirty="0" smtClean="0"/>
              <a:t> académica del prestador y contribuir a su </a:t>
            </a:r>
            <a:r>
              <a:rPr lang="es-ES" altLang="es-MX" b="1" dirty="0" smtClean="0"/>
              <a:t>capacitación</a:t>
            </a:r>
            <a:r>
              <a:rPr lang="es-ES" altLang="es-MX" dirty="0" smtClean="0"/>
              <a:t> profesional.</a:t>
            </a:r>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 5º.</a:t>
            </a:r>
            <a:endParaRPr lang="es-MX" sz="2000" dirty="0"/>
          </a:p>
        </p:txBody>
      </p:sp>
      <p:sp>
        <p:nvSpPr>
          <p:cNvPr id="9219" name="Marcador de contenido 2"/>
          <p:cNvSpPr>
            <a:spLocks noGrp="1"/>
          </p:cNvSpPr>
          <p:nvPr>
            <p:ph idx="1"/>
          </p:nvPr>
        </p:nvSpPr>
        <p:spPr>
          <a:xfrm>
            <a:off x="3910302" y="863790"/>
            <a:ext cx="7315200" cy="5121275"/>
          </a:xfrm>
        </p:spPr>
        <p:txBody>
          <a:bodyPr/>
          <a:lstStyle/>
          <a:p>
            <a:pPr algn="just" eaLnBrk="1" hangingPunct="1"/>
            <a:r>
              <a:rPr lang="es-ES" altLang="es-MX" dirty="0" smtClean="0"/>
              <a:t>Permitir al prestador desarrollar un </a:t>
            </a:r>
            <a:r>
              <a:rPr lang="es-ES" altLang="es-MX" b="1" dirty="0" smtClean="0"/>
              <a:t>trabajo</a:t>
            </a:r>
            <a:r>
              <a:rPr lang="es-ES" altLang="es-MX" dirty="0" smtClean="0"/>
              <a:t> profesional en relación directa o indirecta con un </a:t>
            </a:r>
            <a:r>
              <a:rPr lang="es-ES" altLang="es-MX" b="1" dirty="0" smtClean="0"/>
              <a:t>grupo</a:t>
            </a:r>
            <a:r>
              <a:rPr lang="es-ES" altLang="es-MX" dirty="0" smtClean="0"/>
              <a:t> de la sociedad y que le dé la posibilidad de </a:t>
            </a:r>
            <a:r>
              <a:rPr lang="es-ES" altLang="es-MX" b="1" dirty="0" smtClean="0"/>
              <a:t>reforzar</a:t>
            </a:r>
            <a:r>
              <a:rPr lang="es-ES" altLang="es-MX" dirty="0" smtClean="0"/>
              <a:t> su </a:t>
            </a:r>
            <a:r>
              <a:rPr lang="es-ES" altLang="es-MX" b="1" dirty="0" smtClean="0"/>
              <a:t>conciencia</a:t>
            </a:r>
            <a:r>
              <a:rPr lang="es-ES" altLang="es-MX" dirty="0" smtClean="0"/>
              <a:t> </a:t>
            </a:r>
            <a:r>
              <a:rPr lang="es-ES" altLang="es-MX" b="1" dirty="0" smtClean="0"/>
              <a:t>social</a:t>
            </a:r>
            <a:r>
              <a:rPr lang="es-ES" altLang="es-MX" dirty="0" smtClean="0"/>
              <a:t>.</a:t>
            </a:r>
            <a:endParaRPr lang="es-MX" altLang="es-MX" dirty="0" smtClean="0"/>
          </a:p>
          <a:p>
            <a:pPr algn="just" eaLnBrk="1" hangingPunct="1"/>
            <a:r>
              <a:rPr lang="es-ES" altLang="es-MX" dirty="0" smtClean="0"/>
              <a:t>Buscar posibilidades de </a:t>
            </a:r>
            <a:r>
              <a:rPr lang="es-ES" altLang="es-MX" b="1" dirty="0" smtClean="0"/>
              <a:t>desarrollo</a:t>
            </a:r>
            <a:r>
              <a:rPr lang="es-ES" altLang="es-MX" dirty="0" smtClean="0"/>
              <a:t> profesional del prestador hacia </a:t>
            </a:r>
            <a:r>
              <a:rPr lang="es-ES" altLang="es-MX" b="1" dirty="0" smtClean="0"/>
              <a:t>campos</a:t>
            </a:r>
            <a:r>
              <a:rPr lang="es-ES" altLang="es-MX" dirty="0" smtClean="0"/>
              <a:t> </a:t>
            </a:r>
            <a:r>
              <a:rPr lang="es-ES" altLang="es-MX" b="1" dirty="0" smtClean="0"/>
              <a:t>laborales</a:t>
            </a:r>
            <a:r>
              <a:rPr lang="es-ES" altLang="es-MX" dirty="0" smtClean="0"/>
              <a:t> y </a:t>
            </a:r>
            <a:r>
              <a:rPr lang="es-ES" altLang="es-MX" b="1" dirty="0" smtClean="0"/>
              <a:t>sociales</a:t>
            </a:r>
            <a:r>
              <a:rPr lang="es-ES" altLang="es-MX" dirty="0" smtClean="0"/>
              <a:t>.</a:t>
            </a:r>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 7º. </a:t>
            </a:r>
            <a:endParaRPr lang="es-MX" sz="2000" dirty="0"/>
          </a:p>
        </p:txBody>
      </p:sp>
      <p:sp>
        <p:nvSpPr>
          <p:cNvPr id="10243" name="Marcador de contenido 2"/>
          <p:cNvSpPr>
            <a:spLocks noGrp="1"/>
          </p:cNvSpPr>
          <p:nvPr>
            <p:ph idx="1"/>
          </p:nvPr>
        </p:nvSpPr>
        <p:spPr/>
        <p:txBody>
          <a:bodyPr/>
          <a:lstStyle/>
          <a:p>
            <a:pPr algn="just" eaLnBrk="1" hangingPunct="1"/>
            <a:r>
              <a:rPr lang="es-ES" altLang="es-MX" dirty="0" smtClean="0"/>
              <a:t>Haber cubierto como </a:t>
            </a:r>
            <a:r>
              <a:rPr lang="es-ES" altLang="es-MX" b="1" dirty="0" smtClean="0"/>
              <a:t>mínimo</a:t>
            </a:r>
            <a:r>
              <a:rPr lang="es-ES" altLang="es-MX" dirty="0" smtClean="0"/>
              <a:t> </a:t>
            </a:r>
            <a:r>
              <a:rPr lang="es-ES" altLang="es-MX" b="1" dirty="0" smtClean="0"/>
              <a:t>70%</a:t>
            </a:r>
            <a:r>
              <a:rPr lang="es-ES" altLang="es-MX" dirty="0" smtClean="0"/>
              <a:t> de los créditos académicos previstos en el plan de estudios correspondiente.</a:t>
            </a:r>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sz="2000" dirty="0" smtClean="0"/>
              <a:t>Artículo 8º.</a:t>
            </a:r>
            <a:endParaRPr lang="es-MX" sz="2000" dirty="0"/>
          </a:p>
        </p:txBody>
      </p:sp>
      <p:sp>
        <p:nvSpPr>
          <p:cNvPr id="11267" name="Marcador de contenido 2"/>
          <p:cNvSpPr>
            <a:spLocks noGrp="1"/>
          </p:cNvSpPr>
          <p:nvPr>
            <p:ph idx="1"/>
          </p:nvPr>
        </p:nvSpPr>
        <p:spPr>
          <a:xfrm>
            <a:off x="3889519" y="1409097"/>
            <a:ext cx="7315200" cy="4030662"/>
          </a:xfrm>
        </p:spPr>
        <p:txBody>
          <a:bodyPr/>
          <a:lstStyle/>
          <a:p>
            <a:pPr algn="just" eaLnBrk="1" hangingPunct="1"/>
            <a:r>
              <a:rPr lang="es-ES" altLang="es-MX" dirty="0" smtClean="0"/>
              <a:t>El servicio social deberá realizarse en un plazo </a:t>
            </a:r>
            <a:r>
              <a:rPr lang="es-ES" altLang="es-MX" b="1" dirty="0" smtClean="0"/>
              <a:t>no menor </a:t>
            </a:r>
            <a:r>
              <a:rPr lang="es-ES" altLang="es-MX" dirty="0" smtClean="0"/>
              <a:t>de </a:t>
            </a:r>
            <a:r>
              <a:rPr lang="es-ES" altLang="es-MX" b="1" dirty="0" smtClean="0"/>
              <a:t>6</a:t>
            </a:r>
            <a:r>
              <a:rPr lang="es-ES" altLang="es-MX" dirty="0" smtClean="0"/>
              <a:t> </a:t>
            </a:r>
            <a:r>
              <a:rPr lang="es-ES" altLang="es-MX" b="1" dirty="0" smtClean="0"/>
              <a:t>meses</a:t>
            </a:r>
            <a:r>
              <a:rPr lang="es-ES" altLang="es-MX" dirty="0" smtClean="0"/>
              <a:t>, </a:t>
            </a:r>
            <a:r>
              <a:rPr lang="es-ES" altLang="es-MX" b="1" dirty="0" smtClean="0"/>
              <a:t>ni mayor </a:t>
            </a:r>
            <a:r>
              <a:rPr lang="es-ES" altLang="es-MX" dirty="0" smtClean="0"/>
              <a:t>de </a:t>
            </a:r>
            <a:r>
              <a:rPr lang="es-ES" altLang="es-MX" b="1" dirty="0" smtClean="0"/>
              <a:t>24</a:t>
            </a:r>
            <a:r>
              <a:rPr lang="es-ES" altLang="es-MX" dirty="0" smtClean="0"/>
              <a:t> </a:t>
            </a:r>
            <a:r>
              <a:rPr lang="es-ES" altLang="es-MX" b="1" dirty="0" smtClean="0"/>
              <a:t>meses</a:t>
            </a:r>
            <a:r>
              <a:rPr lang="es-ES" altLang="es-MX" dirty="0" smtClean="0"/>
              <a:t>, y cumplir con </a:t>
            </a:r>
            <a:r>
              <a:rPr lang="es-ES" altLang="es-MX" b="1" dirty="0" smtClean="0"/>
              <a:t>480</a:t>
            </a:r>
            <a:r>
              <a:rPr lang="es-ES" altLang="es-MX" dirty="0" smtClean="0"/>
              <a:t> horas de trabajo.</a:t>
            </a:r>
            <a:endParaRPr lang="es-MX" altLang="es-MX"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smtClean="0"/>
              <a:t>Artículo 22</a:t>
            </a:r>
            <a:br>
              <a:rPr lang="es-MX" sz="2000" dirty="0" smtClean="0"/>
            </a:br>
            <a:r>
              <a:rPr lang="es-MX" sz="2000" dirty="0" smtClean="0"/>
              <a:t>Numeral IX</a:t>
            </a:r>
            <a:endParaRPr lang="es-ES" sz="2000" dirty="0"/>
          </a:p>
        </p:txBody>
      </p:sp>
      <p:sp>
        <p:nvSpPr>
          <p:cNvPr id="3" name="Marcador de contenido 2"/>
          <p:cNvSpPr>
            <a:spLocks noGrp="1"/>
          </p:cNvSpPr>
          <p:nvPr>
            <p:ph idx="1"/>
          </p:nvPr>
        </p:nvSpPr>
        <p:spPr/>
        <p:txBody>
          <a:bodyPr/>
          <a:lstStyle/>
          <a:p>
            <a:pPr marL="0" indent="0" algn="just">
              <a:buNone/>
            </a:pPr>
            <a:r>
              <a:rPr lang="es-MX" dirty="0" smtClean="0"/>
              <a:t>“</a:t>
            </a:r>
            <a:r>
              <a:rPr lang="es-ES" dirty="0"/>
              <a:t>Optar por liberar el servicio social de conformidad con el artículo 91° del Reglamento de la Ley Reglamentaria del Artículo 5° Constitucional, que dispone que: </a:t>
            </a:r>
            <a:r>
              <a:rPr lang="es-ES" dirty="0" smtClean="0"/>
              <a:t>&lt;&lt;Los </a:t>
            </a:r>
            <a:r>
              <a:rPr lang="es-ES" dirty="0"/>
              <a:t>estudiantes y profesionistas trabajadores de la Federación y del Gobierno del DF no estarán obligados a prestar ningún servicio distinto al desempeño de sus funciones.  El que presten voluntariamente dará lugar a que se haga la anotación respectiva en su hoja de servicios</a:t>
            </a:r>
            <a:r>
              <a:rPr lang="es-ES" dirty="0" smtClean="0"/>
              <a:t>.&gt;&gt;”</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842206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smtClean="0"/>
              <a:t>Artículo 24</a:t>
            </a:r>
            <a:br>
              <a:rPr lang="es-MX" sz="2000" dirty="0" smtClean="0"/>
            </a:br>
            <a:r>
              <a:rPr lang="es-MX" sz="2000" dirty="0" smtClean="0"/>
              <a:t>Numeral II</a:t>
            </a:r>
            <a:endParaRPr lang="es-ES" sz="2000" dirty="0"/>
          </a:p>
        </p:txBody>
      </p:sp>
      <p:sp>
        <p:nvSpPr>
          <p:cNvPr id="3" name="Marcador de contenido 2"/>
          <p:cNvSpPr>
            <a:spLocks noGrp="1"/>
          </p:cNvSpPr>
          <p:nvPr>
            <p:ph idx="1"/>
          </p:nvPr>
        </p:nvSpPr>
        <p:spPr/>
        <p:txBody>
          <a:bodyPr/>
          <a:lstStyle/>
          <a:p>
            <a:r>
              <a:rPr lang="es-MX" dirty="0" smtClean="0"/>
              <a:t>“Asistir a las pláticas, sesiones y/o talleres de información y sensibilización acerca del servicio social que convoca la Coordinación de Servicio Social en cada Unidad UPN en fechas establecidas.”</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1990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Condiciones iniciales</a:t>
            </a:r>
            <a:endParaRPr lang="es-ES" dirty="0"/>
          </a:p>
        </p:txBody>
      </p:sp>
      <p:sp>
        <p:nvSpPr>
          <p:cNvPr id="3" name="Marcador de contenido 2"/>
          <p:cNvSpPr>
            <a:spLocks noGrp="1"/>
          </p:cNvSpPr>
          <p:nvPr>
            <p:ph idx="1"/>
          </p:nvPr>
        </p:nvSpPr>
        <p:spPr/>
        <p:txBody>
          <a:bodyPr/>
          <a:lstStyle/>
          <a:p>
            <a:pPr marL="0" indent="0">
              <a:buNone/>
            </a:pPr>
            <a:r>
              <a:rPr lang="es-MX" dirty="0"/>
              <a:t>1. Puntualidad para entrar a la plataforma y videoconferencia.</a:t>
            </a:r>
          </a:p>
          <a:p>
            <a:pPr marL="0" indent="0">
              <a:buNone/>
            </a:pPr>
            <a:r>
              <a:rPr lang="es-MX" dirty="0"/>
              <a:t>2. Permanecer durante toda la plática.</a:t>
            </a:r>
          </a:p>
          <a:p>
            <a:pPr marL="0" indent="0">
              <a:buNone/>
            </a:pPr>
            <a:r>
              <a:rPr lang="es-MX" dirty="0"/>
              <a:t>3. Tener una conexión segura que les permita permanecer sin situaciones no previstas.</a:t>
            </a:r>
          </a:p>
          <a:p>
            <a:pPr marL="0" indent="0">
              <a:buNone/>
            </a:pPr>
            <a:r>
              <a:rPr lang="es-MX" dirty="0"/>
              <a:t>4. Realizar todas sus dudas.</a:t>
            </a:r>
          </a:p>
          <a:p>
            <a:pPr marL="0" indent="0">
              <a:buNone/>
            </a:pPr>
            <a:r>
              <a:rPr lang="es-MX" dirty="0"/>
              <a:t>5. Tener presente que sin tomar la plática no se podrá iniciar el proceso de inscripción al servicio social</a:t>
            </a:r>
            <a:r>
              <a:rPr lang="es-MX" dirty="0" smtClean="0"/>
              <a:t>.</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0" y="6358727"/>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65247" y="6358727"/>
            <a:ext cx="1073686" cy="486209"/>
          </a:xfrm>
          <a:prstGeom prst="rect">
            <a:avLst/>
          </a:prstGeom>
          <a:noFill/>
          <a:extLst/>
        </p:spPr>
      </p:pic>
    </p:spTree>
    <p:extLst>
      <p:ext uri="{BB962C8B-B14F-4D97-AF65-F5344CB8AC3E}">
        <p14:creationId xmlns:p14="http://schemas.microsoft.com/office/powerpoint/2010/main" val="3909551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dirty="0" smtClean="0"/>
              <a:t>Marcos Normativos</a:t>
            </a:r>
            <a:endParaRPr lang="es-MX" dirty="0"/>
          </a:p>
        </p:txBody>
      </p:sp>
      <p:graphicFrame>
        <p:nvGraphicFramePr>
          <p:cNvPr id="3" name="Diagrama 2"/>
          <p:cNvGraphicFramePr/>
          <p:nvPr>
            <p:extLst>
              <p:ext uri="{D42A27DB-BD31-4B8C-83A1-F6EECF244321}">
                <p14:modId xmlns:p14="http://schemas.microsoft.com/office/powerpoint/2010/main" val="1048882018"/>
              </p:ext>
            </p:extLst>
          </p:nvPr>
        </p:nvGraphicFramePr>
        <p:xfrm>
          <a:off x="3200400" y="706982"/>
          <a:ext cx="7773815" cy="501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989567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1123837"/>
            <a:ext cx="2947482" cy="4601183"/>
          </a:xfrm>
        </p:spPr>
        <p:txBody>
          <a:bodyPr>
            <a:normAutofit/>
          </a:bodyPr>
          <a:lstStyle/>
          <a:p>
            <a:pPr algn="ctr"/>
            <a:r>
              <a:rPr lang="es-MX" sz="2000" dirty="0" smtClean="0"/>
              <a:t>Artículo 5º.</a:t>
            </a:r>
            <a:endParaRPr lang="es-ES" sz="2000" dirty="0"/>
          </a:p>
        </p:txBody>
      </p:sp>
      <p:sp>
        <p:nvSpPr>
          <p:cNvPr id="3" name="Marcador de contenido 2"/>
          <p:cNvSpPr>
            <a:spLocks noGrp="1"/>
          </p:cNvSpPr>
          <p:nvPr>
            <p:ph idx="1"/>
          </p:nvPr>
        </p:nvSpPr>
        <p:spPr/>
        <p:txBody>
          <a:bodyPr/>
          <a:lstStyle/>
          <a:p>
            <a:pPr marL="0" indent="0" algn="just">
              <a:buNone/>
            </a:pPr>
            <a:r>
              <a:rPr lang="es-MX" dirty="0" smtClean="0"/>
              <a:t>“Si un estudiante decide realizar un servicio social con una institución con la cual no se tiene convenio, se sujeta a los tiempos que dure el proceso para obtenerlo, pudiendo iniciar su servicio toda vez que todo se encuentre en regla. Si se han prestado horas de servicio social anteriores a la conclusión del trámite, éstas no serán consideradas. Es responsabilidad del estudiante dar seguimiento y mantenerse informado del mismo”</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3405968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smtClean="0"/>
              <a:t>Artículo 6º.</a:t>
            </a:r>
            <a:endParaRPr lang="es-ES" sz="2000" dirty="0"/>
          </a:p>
        </p:txBody>
      </p:sp>
      <p:sp>
        <p:nvSpPr>
          <p:cNvPr id="3" name="Marcador de contenido 2"/>
          <p:cNvSpPr>
            <a:spLocks noGrp="1"/>
          </p:cNvSpPr>
          <p:nvPr>
            <p:ph idx="1"/>
          </p:nvPr>
        </p:nvSpPr>
        <p:spPr/>
        <p:txBody>
          <a:bodyPr/>
          <a:lstStyle/>
          <a:p>
            <a:pPr marL="0" indent="0">
              <a:buNone/>
            </a:pPr>
            <a:r>
              <a:rPr lang="es-MX" dirty="0" smtClean="0"/>
              <a:t>“El o la prestadora de servicio social no puede estar adscrito, en una institución receptora donde se encuentre bajo la autoridad de algún familiar o persona que tenga relación cercana.”</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866526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000" dirty="0" smtClean="0"/>
              <a:t>Además, deberás leer:</a:t>
            </a:r>
            <a:endParaRPr lang="es-ES" sz="2000" dirty="0"/>
          </a:p>
        </p:txBody>
      </p:sp>
      <p:graphicFrame>
        <p:nvGraphicFramePr>
          <p:cNvPr id="4" name="Diagrama 3"/>
          <p:cNvGraphicFramePr/>
          <p:nvPr>
            <p:extLst>
              <p:ext uri="{D42A27DB-BD31-4B8C-83A1-F6EECF244321}">
                <p14:modId xmlns:p14="http://schemas.microsoft.com/office/powerpoint/2010/main" val="798733434"/>
              </p:ext>
            </p:extLst>
          </p:nvPr>
        </p:nvGraphicFramePr>
        <p:xfrm>
          <a:off x="3462868" y="7150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06942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3461657"/>
            <a:ext cx="2947482" cy="2263363"/>
          </a:xfrm>
        </p:spPr>
        <p:txBody>
          <a:bodyPr>
            <a:normAutofit/>
          </a:bodyPr>
          <a:lstStyle/>
          <a:p>
            <a:r>
              <a:rPr lang="es-MX" sz="2000" dirty="0" smtClean="0"/>
              <a:t>¿Dónde encuentro los dos últimos marcos normativos?</a:t>
            </a:r>
            <a:endParaRPr lang="es-ES" sz="2000"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9" name="Imagen 8"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pic>
        <p:nvPicPr>
          <p:cNvPr id="3" name="Imagen 2"/>
          <p:cNvPicPr>
            <a:picLocks noChangeAspect="1"/>
          </p:cNvPicPr>
          <p:nvPr/>
        </p:nvPicPr>
        <p:blipFill rotWithShape="1">
          <a:blip r:embed="rId5" cstate="print">
            <a:extLst>
              <a:ext uri="{28A0092B-C50C-407E-A947-70E740481C1C}">
                <a14:useLocalDpi xmlns:a14="http://schemas.microsoft.com/office/drawing/2010/main" val="0"/>
              </a:ext>
            </a:extLst>
          </a:blip>
          <a:srcRect t="5337" r="7280" b="8676"/>
          <a:stretch/>
        </p:blipFill>
        <p:spPr>
          <a:xfrm>
            <a:off x="32702" y="164307"/>
            <a:ext cx="5672725" cy="2957717"/>
          </a:xfrm>
          <a:prstGeom prst="rect">
            <a:avLst/>
          </a:prstGeom>
        </p:spPr>
      </p:pic>
      <p:pic>
        <p:nvPicPr>
          <p:cNvPr id="4" name="Imagen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14133" y="164307"/>
            <a:ext cx="4279519" cy="6550002"/>
          </a:xfrm>
          <a:prstGeom prst="rect">
            <a:avLst/>
          </a:prstGeom>
        </p:spPr>
      </p:pic>
      <p:cxnSp>
        <p:nvCxnSpPr>
          <p:cNvPr id="11" name="Conector recto de flecha 10"/>
          <p:cNvCxnSpPr>
            <a:stCxn id="2" idx="3"/>
          </p:cNvCxnSpPr>
          <p:nvPr/>
        </p:nvCxnSpPr>
        <p:spPr>
          <a:xfrm>
            <a:off x="3200401" y="4593339"/>
            <a:ext cx="3187336" cy="11316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2" idx="3"/>
          </p:cNvCxnSpPr>
          <p:nvPr/>
        </p:nvCxnSpPr>
        <p:spPr>
          <a:xfrm flipV="1">
            <a:off x="3200401" y="1175658"/>
            <a:ext cx="470262" cy="341768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3500846" y="2194157"/>
            <a:ext cx="339634" cy="523220"/>
          </a:xfrm>
          <a:prstGeom prst="rect">
            <a:avLst/>
          </a:prstGeom>
          <a:noFill/>
        </p:spPr>
        <p:txBody>
          <a:bodyPr wrap="square" rtlCol="0">
            <a:spAutoFit/>
          </a:bodyPr>
          <a:lstStyle/>
          <a:p>
            <a:r>
              <a:rPr lang="es-MX" sz="2800" b="1" dirty="0" smtClean="0">
                <a:solidFill>
                  <a:schemeClr val="bg1"/>
                </a:solidFill>
              </a:rPr>
              <a:t>1</a:t>
            </a:r>
            <a:endParaRPr lang="es-ES" sz="2800" b="1" dirty="0">
              <a:solidFill>
                <a:schemeClr val="bg1"/>
              </a:solidFill>
            </a:endParaRPr>
          </a:p>
        </p:txBody>
      </p:sp>
      <p:sp>
        <p:nvSpPr>
          <p:cNvPr id="16" name="CuadroTexto 15"/>
          <p:cNvSpPr txBox="1"/>
          <p:nvPr/>
        </p:nvSpPr>
        <p:spPr>
          <a:xfrm>
            <a:off x="5474054" y="4975947"/>
            <a:ext cx="339634" cy="523220"/>
          </a:xfrm>
          <a:prstGeom prst="rect">
            <a:avLst/>
          </a:prstGeom>
          <a:noFill/>
        </p:spPr>
        <p:txBody>
          <a:bodyPr wrap="square" rtlCol="0">
            <a:spAutoFit/>
          </a:bodyPr>
          <a:lstStyle/>
          <a:p>
            <a:r>
              <a:rPr lang="es-MX" sz="2800" b="1" dirty="0" smtClean="0">
                <a:solidFill>
                  <a:schemeClr val="accent6"/>
                </a:solidFill>
              </a:rPr>
              <a:t>2</a:t>
            </a:r>
            <a:endParaRPr lang="es-ES" sz="2800" b="1" dirty="0">
              <a:solidFill>
                <a:schemeClr val="accent6"/>
              </a:solidFill>
            </a:endParaRPr>
          </a:p>
        </p:txBody>
      </p:sp>
      <p:cxnSp>
        <p:nvCxnSpPr>
          <p:cNvPr id="17" name="Conector recto de flecha 16"/>
          <p:cNvCxnSpPr>
            <a:stCxn id="2" idx="3"/>
          </p:cNvCxnSpPr>
          <p:nvPr/>
        </p:nvCxnSpPr>
        <p:spPr>
          <a:xfrm>
            <a:off x="3200401" y="4593339"/>
            <a:ext cx="4519748" cy="9191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202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eaLnBrk="1" fontAlgn="auto" hangingPunct="1">
              <a:spcAft>
                <a:spcPts val="0"/>
              </a:spcAft>
              <a:defRPr/>
            </a:pPr>
            <a:r>
              <a:rPr lang="es-MX" dirty="0" smtClean="0"/>
              <a:t>Proceso</a:t>
            </a:r>
            <a:endParaRPr lang="es-MX" dirty="0"/>
          </a:p>
        </p:txBody>
      </p:sp>
      <p:graphicFrame>
        <p:nvGraphicFramePr>
          <p:cNvPr id="4" name="Diagrama 3"/>
          <p:cNvGraphicFramePr/>
          <p:nvPr>
            <p:extLst>
              <p:ext uri="{D42A27DB-BD31-4B8C-83A1-F6EECF244321}">
                <p14:modId xmlns:p14="http://schemas.microsoft.com/office/powerpoint/2010/main" val="66548314"/>
              </p:ext>
            </p:extLst>
          </p:nvPr>
        </p:nvGraphicFramePr>
        <p:xfrm>
          <a:off x="3511532" y="1123950"/>
          <a:ext cx="8128000" cy="4391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derecha 4"/>
          <p:cNvSpPr/>
          <p:nvPr/>
        </p:nvSpPr>
        <p:spPr>
          <a:xfrm>
            <a:off x="3609163" y="1123837"/>
            <a:ext cx="7932738" cy="1936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s-MX"/>
          </a:p>
        </p:txBody>
      </p:sp>
      <p:graphicFrame>
        <p:nvGraphicFramePr>
          <p:cNvPr id="6" name="Diagrama 5"/>
          <p:cNvGraphicFramePr/>
          <p:nvPr>
            <p:extLst>
              <p:ext uri="{D42A27DB-BD31-4B8C-83A1-F6EECF244321}">
                <p14:modId xmlns:p14="http://schemas.microsoft.com/office/powerpoint/2010/main" val="3443107023"/>
              </p:ext>
            </p:extLst>
          </p:nvPr>
        </p:nvGraphicFramePr>
        <p:xfrm>
          <a:off x="3511532" y="5515645"/>
          <a:ext cx="8128000" cy="3597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Imagen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p:nvPicPr>
        <p:blipFill>
          <a:blip r:embed="rId1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9" name="Imagen 8" descr="https://www.coepesguanajuato.mx/images/logos-nuevos/universidad-pedagogica-nacional-112.png"/>
          <p:cNvPicPr/>
          <p:nvPr/>
        </p:nvPicPr>
        <p:blipFill rotWithShape="1">
          <a:blip r:embed="rId1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Artículo 91</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46582507"/>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935302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eaLnBrk="1" fontAlgn="auto" hangingPunct="1">
              <a:spcAft>
                <a:spcPts val="0"/>
              </a:spcAft>
              <a:defRPr/>
            </a:pPr>
            <a:r>
              <a:rPr lang="es-MX" dirty="0" smtClean="0"/>
              <a:t>Flujograma</a:t>
            </a:r>
            <a:endParaRPr lang="es-MX" dirty="0"/>
          </a:p>
        </p:txBody>
      </p:sp>
      <p:pic>
        <p:nvPicPr>
          <p:cNvPr id="13315" name="Imagen 5"/>
          <p:cNvPicPr>
            <a:picLocks noChangeAspect="1"/>
          </p:cNvPicPr>
          <p:nvPr/>
        </p:nvPicPr>
        <p:blipFill>
          <a:blip r:embed="rId2" cstate="print">
            <a:extLst>
              <a:ext uri="{28A0092B-C50C-407E-A947-70E740481C1C}">
                <a14:useLocalDpi xmlns:a14="http://schemas.microsoft.com/office/drawing/2010/main" val="0"/>
              </a:ext>
            </a:extLst>
          </a:blip>
          <a:srcRect b="7480"/>
          <a:stretch>
            <a:fillRect/>
          </a:stretch>
        </p:blipFill>
        <p:spPr bwMode="auto">
          <a:xfrm>
            <a:off x="4627563" y="0"/>
            <a:ext cx="3305175"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p:txBody>
          <a:bodyPr/>
          <a:lstStyle/>
          <a:p>
            <a:pPr algn="ctr" eaLnBrk="1" fontAlgn="auto" hangingPunct="1">
              <a:spcAft>
                <a:spcPts val="0"/>
              </a:spcAft>
              <a:defRPr/>
            </a:pPr>
            <a:r>
              <a:rPr lang="es-MX" dirty="0" smtClean="0"/>
              <a:t>Instituciones Receptoras</a:t>
            </a:r>
            <a:endParaRPr lang="es-MX" dirty="0"/>
          </a:p>
        </p:txBody>
      </p:sp>
      <p:pic>
        <p:nvPicPr>
          <p:cNvPr id="2050" name="Picture 2" descr="Archivo:19 white, blue rounded rectangle.svg - Wikipedia, la enciclopedia  li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8915" y="2361234"/>
            <a:ext cx="3054630" cy="2349440"/>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eaLnBrk="1" fontAlgn="auto" hangingPunct="1">
              <a:spcAft>
                <a:spcPts val="0"/>
              </a:spcAft>
              <a:defRPr/>
            </a:pPr>
            <a:r>
              <a:rPr lang="es-MX" dirty="0" smtClean="0"/>
              <a:t>Instituciones Receptoras</a:t>
            </a:r>
            <a:endParaRPr lang="es-MX" dirty="0"/>
          </a:p>
        </p:txBody>
      </p:sp>
      <p:pic>
        <p:nvPicPr>
          <p:cNvPr id="14339" name="Picture 6" descr="Resultado de imagen para fundación le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926" y="600578"/>
            <a:ext cx="10842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21034" y="492187"/>
            <a:ext cx="111283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9303" y="550866"/>
            <a:ext cx="9779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965" y="2143986"/>
            <a:ext cx="113823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Imagen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01306" y="2046354"/>
            <a:ext cx="1539784"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Imagen 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8218267" y="2050097"/>
            <a:ext cx="1666516" cy="86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Imagen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09110" y="3304435"/>
            <a:ext cx="1737285" cy="78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Imagen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05246" y="3481062"/>
            <a:ext cx="137953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Imagen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321034" y="3304435"/>
            <a:ext cx="11509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44086" y="777164"/>
            <a:ext cx="1114755" cy="553872"/>
          </a:xfrm>
          <a:prstGeom prst="rect">
            <a:avLst/>
          </a:prstGeom>
        </p:spPr>
      </p:pic>
      <p:pic>
        <p:nvPicPr>
          <p:cNvPr id="4" name="Imagen 3"/>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512778" y="4190260"/>
            <a:ext cx="1257250" cy="1170545"/>
          </a:xfrm>
          <a:prstGeom prst="rect">
            <a:avLst/>
          </a:prstGeom>
        </p:spPr>
      </p:pic>
      <p:pic>
        <p:nvPicPr>
          <p:cNvPr id="17" name="Picture 2" descr="ALUCCA LEON (@AluccaLeon) | Twitt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41665" y="1861812"/>
            <a:ext cx="1030306" cy="103030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352021" y="5749930"/>
            <a:ext cx="1815737" cy="705395"/>
          </a:xfrm>
          <a:prstGeom prst="rect">
            <a:avLst/>
          </a:prstGeom>
        </p:spPr>
      </p:pic>
      <p:pic>
        <p:nvPicPr>
          <p:cNvPr id="6" name="Imagen 5"/>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4175114" y="4308149"/>
            <a:ext cx="1046662" cy="995188"/>
          </a:xfrm>
          <a:prstGeom prst="rect">
            <a:avLst/>
          </a:prstGeom>
        </p:spPr>
      </p:pic>
      <p:pic>
        <p:nvPicPr>
          <p:cNvPr id="7" name="Imagen 6"/>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7028632" y="5581433"/>
            <a:ext cx="1254033" cy="961781"/>
          </a:xfrm>
          <a:prstGeom prst="rect">
            <a:avLst/>
          </a:prstGeom>
        </p:spPr>
      </p:pic>
      <p:pic>
        <p:nvPicPr>
          <p:cNvPr id="9" name="Imagen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59207" y="4279657"/>
            <a:ext cx="901510" cy="913638"/>
          </a:xfrm>
          <a:prstGeom prst="rect">
            <a:avLst/>
          </a:prstGeom>
        </p:spPr>
      </p:pic>
      <p:pic>
        <p:nvPicPr>
          <p:cNvPr id="11" name="Imagen 10"/>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9156756" y="4654865"/>
            <a:ext cx="2143125" cy="718458"/>
          </a:xfrm>
          <a:prstGeom prst="rect">
            <a:avLst/>
          </a:prstGeom>
        </p:spPr>
      </p:pic>
      <p:pic>
        <p:nvPicPr>
          <p:cNvPr id="1030" name="Picture 6" descr="Respalda Conafe a EPN en su posición frente a EU | Consejo Nacional de  Fomento Educativo | Gobierno | gob.mx"/>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195014" y="5701190"/>
            <a:ext cx="2050104" cy="722268"/>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57107" y="1959800"/>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3"/>
          <p:cNvPicPr/>
          <p:nvPr/>
        </p:nvPicPr>
        <p:blipFill>
          <a:blip r:embed="rId21"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25" name="Imagen 24" descr="https://www.coepesguanajuato.mx/images/logos-nuevos/universidad-pedagogica-nacional-112.png"/>
          <p:cNvPicPr/>
          <p:nvPr/>
        </p:nvPicPr>
        <p:blipFill rotWithShape="1">
          <a:blip r:embed="rId22"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pic>
        <p:nvPicPr>
          <p:cNvPr id="10" name="Imagen 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02238" y="3304435"/>
            <a:ext cx="1671958" cy="7464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Historia del Servicio Social</a:t>
            </a:r>
            <a:br>
              <a:rPr lang="es-MX" dirty="0" smtClean="0"/>
            </a:br>
            <a:r>
              <a:rPr lang="es-MX" dirty="0"/>
              <a:t>1</a:t>
            </a:r>
            <a:endParaRPr lang="es-ES" dirty="0"/>
          </a:p>
        </p:txBody>
      </p:sp>
      <p:graphicFrame>
        <p:nvGraphicFramePr>
          <p:cNvPr id="7" name="Marcador de contenido 6"/>
          <p:cNvGraphicFramePr>
            <a:graphicFrameLocks noGrp="1"/>
          </p:cNvGraphicFramePr>
          <p:nvPr>
            <p:ph idx="1"/>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8" cstate="print">
            <a:extLst>
              <a:ext uri="{28A0092B-C50C-407E-A947-70E740481C1C}">
                <a14:useLocalDpi xmlns:a14="http://schemas.microsoft.com/office/drawing/2010/main" val="0"/>
              </a:ext>
            </a:extLst>
          </a:blip>
          <a:stretch>
            <a:fillRect/>
          </a:stretch>
        </p:blipFill>
        <p:spPr>
          <a:xfrm>
            <a:off x="0" y="6358727"/>
            <a:ext cx="1142955" cy="486209"/>
          </a:xfrm>
          <a:prstGeom prst="rect">
            <a:avLst/>
          </a:prstGeom>
        </p:spPr>
      </p:pic>
      <p:pic>
        <p:nvPicPr>
          <p:cNvPr id="6" name="Imagen 5"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65247" y="6358727"/>
            <a:ext cx="1073686" cy="486209"/>
          </a:xfrm>
          <a:prstGeom prst="rect">
            <a:avLst/>
          </a:prstGeom>
          <a:noFill/>
          <a:extLst/>
        </p:spPr>
      </p:pic>
    </p:spTree>
    <p:extLst>
      <p:ext uri="{BB962C8B-B14F-4D97-AF65-F5344CB8AC3E}">
        <p14:creationId xmlns:p14="http://schemas.microsoft.com/office/powerpoint/2010/main" val="12082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¿En qué me apoyo para elegir mi programa de servicio social?</a:t>
            </a:r>
            <a:endParaRPr lang="es-E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72040188"/>
              </p:ext>
            </p:extLst>
          </p:nvPr>
        </p:nvGraphicFramePr>
        <p:xfrm>
          <a:off x="3252653" y="785223"/>
          <a:ext cx="8725987" cy="5249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63623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Catálogo de Programas de Servicio Social 2022</a:t>
            </a:r>
            <a:endParaRPr lang="es-ES"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3"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
        <p:nvSpPr>
          <p:cNvPr id="7" name="Rectángulo 6"/>
          <p:cNvSpPr/>
          <p:nvPr/>
        </p:nvSpPr>
        <p:spPr>
          <a:xfrm>
            <a:off x="5427898" y="361188"/>
            <a:ext cx="4330057" cy="6126480"/>
          </a:xfrm>
          <a:prstGeom prst="rect">
            <a:avLst/>
          </a:prstGeom>
          <a:blipFill rotWithShape="1">
            <a:blip r:embed="rId4">
              <a:extLst>
                <a:ext uri="{28A0092B-C50C-407E-A947-70E740481C1C}">
                  <a14:useLocalDpi xmlns:a14="http://schemas.microsoft.com/office/drawing/2010/main" val="0"/>
                </a:ext>
              </a:extLst>
            </a:blip>
            <a:stretch>
              <a:fillRect/>
            </a:stretch>
          </a:blipFill>
          <a:ln>
            <a:solidFill>
              <a:schemeClr val="bg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77789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03251" y="849320"/>
            <a:ext cx="8721206" cy="5123897"/>
          </a:xfrm>
          <a:prstGeom prst="rect">
            <a:avLst/>
          </a:prstGeom>
        </p:spPr>
      </p:pic>
      <p:sp>
        <p:nvSpPr>
          <p:cNvPr id="2" name="Título 1"/>
          <p:cNvSpPr>
            <a:spLocks noGrp="1"/>
          </p:cNvSpPr>
          <p:nvPr>
            <p:ph type="title"/>
          </p:nvPr>
        </p:nvSpPr>
        <p:spPr/>
        <p:txBody>
          <a:bodyPr/>
          <a:lstStyle/>
          <a:p>
            <a:pPr algn="ctr" eaLnBrk="1" fontAlgn="auto" hangingPunct="1">
              <a:spcAft>
                <a:spcPts val="0"/>
              </a:spcAft>
              <a:defRPr/>
            </a:pPr>
            <a:r>
              <a:rPr lang="es-MX" dirty="0" smtClean="0"/>
              <a:t>¿Dónde está el Catálogo de Programas de Servicio Social 2022?</a:t>
            </a:r>
            <a:endParaRPr lang="es-MX"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9" name="Imagen 8"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Herramientas para mi servicio social</a:t>
            </a: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val="2985351163"/>
              </p:ext>
            </p:extLst>
          </p:nvPr>
        </p:nvGraphicFramePr>
        <p:xfrm>
          <a:off x="3200401" y="71509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573208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96035" y="1799328"/>
            <a:ext cx="8643713" cy="2928256"/>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
        <p:nvSpPr>
          <p:cNvPr id="7" name="Título 1"/>
          <p:cNvSpPr>
            <a:spLocks noGrp="1"/>
          </p:cNvSpPr>
          <p:nvPr>
            <p:ph type="title"/>
          </p:nvPr>
        </p:nvSpPr>
        <p:spPr>
          <a:xfrm>
            <a:off x="252919" y="1123837"/>
            <a:ext cx="2947482" cy="4601183"/>
          </a:xfrm>
        </p:spPr>
        <p:txBody>
          <a:bodyPr/>
          <a:lstStyle/>
          <a:p>
            <a:pPr algn="ctr"/>
            <a:r>
              <a:rPr lang="es-MX" dirty="0" smtClean="0"/>
              <a:t>¿Dónde encuentro los formatos y documentos?</a:t>
            </a:r>
            <a:endParaRPr lang="es-ES" dirty="0"/>
          </a:p>
        </p:txBody>
      </p:sp>
    </p:spTree>
    <p:extLst>
      <p:ext uri="{BB962C8B-B14F-4D97-AF65-F5344CB8AC3E}">
        <p14:creationId xmlns:p14="http://schemas.microsoft.com/office/powerpoint/2010/main" val="42124894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2919" y="4051378"/>
            <a:ext cx="2947482" cy="1200329"/>
          </a:xfrm>
          <a:prstGeom prst="rect">
            <a:avLst/>
          </a:prstGeom>
          <a:noFill/>
        </p:spPr>
        <p:txBody>
          <a:bodyPr wrap="square" rtlCol="0">
            <a:spAutoFit/>
          </a:bodyPr>
          <a:lstStyle/>
          <a:p>
            <a:pPr algn="ctr"/>
            <a:r>
              <a:rPr lang="es-MX" sz="2400" dirty="0">
                <a:solidFill>
                  <a:schemeClr val="bg1"/>
                </a:solidFill>
              </a:rPr>
              <a:t>FOSSP21 Asistencia Plática de Inducción al SSP</a:t>
            </a:r>
            <a:endParaRPr lang="es-MX" sz="2400" dirty="0" smtClean="0">
              <a:solidFill>
                <a:schemeClr val="bg1"/>
              </a:solidFill>
            </a:endParaRPr>
          </a:p>
        </p:txBody>
      </p:sp>
      <p:sp>
        <p:nvSpPr>
          <p:cNvPr id="3" name="Título 2"/>
          <p:cNvSpPr>
            <a:spLocks noGrp="1"/>
          </p:cNvSpPr>
          <p:nvPr>
            <p:ph type="title"/>
          </p:nvPr>
        </p:nvSpPr>
        <p:spPr>
          <a:xfrm>
            <a:off x="252919" y="1018903"/>
            <a:ext cx="2947482" cy="4706117"/>
          </a:xfrm>
        </p:spPr>
        <p:txBody>
          <a:bodyPr/>
          <a:lstStyle/>
          <a:p>
            <a:pPr algn="ctr"/>
            <a:r>
              <a:rPr lang="es-MX" b="1" dirty="0" smtClean="0"/>
              <a:t>Inicio</a:t>
            </a:r>
            <a:endParaRPr lang="es-ES"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8" name="Imagen 7"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pic>
        <p:nvPicPr>
          <p:cNvPr id="2" name="Imagen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62548" y="102119"/>
            <a:ext cx="6087293" cy="6660869"/>
          </a:xfrm>
          <a:prstGeom prst="rect">
            <a:avLst/>
          </a:prstGeom>
        </p:spPr>
      </p:pic>
    </p:spTree>
    <p:extLst>
      <p:ext uri="{BB962C8B-B14F-4D97-AF65-F5344CB8AC3E}">
        <p14:creationId xmlns:p14="http://schemas.microsoft.com/office/powerpoint/2010/main" val="602006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MX" b="1" dirty="0" smtClean="0"/>
              <a:t>Inicio</a:t>
            </a:r>
            <a:endParaRPr lang="es-ES"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515" y="26126"/>
            <a:ext cx="3941086" cy="6749373"/>
          </a:xfrm>
          <a:prstGeom prst="rect">
            <a:avLst/>
          </a:prstGeom>
        </p:spPr>
      </p:pic>
      <p:sp>
        <p:nvSpPr>
          <p:cNvPr id="9" name="CuadroTexto 8"/>
          <p:cNvSpPr txBox="1"/>
          <p:nvPr/>
        </p:nvSpPr>
        <p:spPr>
          <a:xfrm>
            <a:off x="126459" y="4170541"/>
            <a:ext cx="3200401" cy="1200329"/>
          </a:xfrm>
          <a:prstGeom prst="rect">
            <a:avLst/>
          </a:prstGeom>
          <a:noFill/>
        </p:spPr>
        <p:txBody>
          <a:bodyPr wrap="square" rtlCol="0">
            <a:spAutoFit/>
          </a:bodyPr>
          <a:lstStyle/>
          <a:p>
            <a:pPr algn="ctr"/>
            <a:r>
              <a:rPr lang="es-ES" sz="2400" dirty="0">
                <a:solidFill>
                  <a:schemeClr val="bg1"/>
                </a:solidFill>
              </a:rPr>
              <a:t>FOSSP22 Solicitud de </a:t>
            </a:r>
            <a:r>
              <a:rPr lang="es-ES" sz="2400" dirty="0" smtClean="0">
                <a:solidFill>
                  <a:schemeClr val="bg1"/>
                </a:solidFill>
              </a:rPr>
              <a:t>Inscripción </a:t>
            </a:r>
            <a:r>
              <a:rPr lang="es-ES" sz="2400" dirty="0">
                <a:solidFill>
                  <a:schemeClr val="bg1"/>
                </a:solidFill>
              </a:rPr>
              <a:t>a Programa de SSP</a:t>
            </a:r>
          </a:p>
        </p:txBody>
      </p:sp>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127372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MX" b="1" dirty="0" smtClean="0"/>
              <a:t>Inicio</a:t>
            </a:r>
            <a:endParaRPr lang="es-ES"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126459" y="4170541"/>
            <a:ext cx="3200401" cy="1200329"/>
          </a:xfrm>
          <a:prstGeom prst="rect">
            <a:avLst/>
          </a:prstGeom>
          <a:noFill/>
        </p:spPr>
        <p:txBody>
          <a:bodyPr wrap="square" rtlCol="0">
            <a:spAutoFit/>
          </a:bodyPr>
          <a:lstStyle/>
          <a:p>
            <a:pPr algn="ctr"/>
            <a:r>
              <a:rPr lang="es-MX" sz="2400" dirty="0">
                <a:solidFill>
                  <a:schemeClr val="bg1"/>
                </a:solidFill>
              </a:rPr>
              <a:t>FOSSP23 Aceptación de servicio social profesional</a:t>
            </a:r>
            <a:endParaRPr lang="es-ES" sz="2400" dirty="0">
              <a:solidFill>
                <a:schemeClr val="bg1"/>
              </a:solidFill>
            </a:endParaRP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80559" y="93858"/>
            <a:ext cx="5316583" cy="6724953"/>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5248629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MX" b="1" dirty="0" smtClean="0"/>
              <a:t>Inicio</a:t>
            </a:r>
            <a:endParaRPr lang="es-ES"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126459" y="4170541"/>
            <a:ext cx="3200401" cy="1569660"/>
          </a:xfrm>
          <a:prstGeom prst="rect">
            <a:avLst/>
          </a:prstGeom>
          <a:noFill/>
        </p:spPr>
        <p:txBody>
          <a:bodyPr wrap="square" rtlCol="0">
            <a:spAutoFit/>
          </a:bodyPr>
          <a:lstStyle/>
          <a:p>
            <a:pPr algn="ctr"/>
            <a:r>
              <a:rPr lang="es-MX" sz="2400" dirty="0">
                <a:solidFill>
                  <a:schemeClr val="bg1"/>
                </a:solidFill>
              </a:rPr>
              <a:t>FOSSP25 Oficio de presentación de prestador de servicio social</a:t>
            </a:r>
            <a:endParaRPr lang="es-ES" sz="2400" dirty="0">
              <a:solidFill>
                <a:schemeClr val="bg1"/>
              </a:solidFill>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06687" y="79648"/>
            <a:ext cx="5185954" cy="6699974"/>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19676766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pPr algn="ctr"/>
            <a:r>
              <a:rPr lang="es-MX" b="1" dirty="0" smtClean="0"/>
              <a:t>Inicio</a:t>
            </a:r>
            <a:endParaRPr lang="es-ES"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126459" y="4170541"/>
            <a:ext cx="3200401" cy="1200329"/>
          </a:xfrm>
          <a:prstGeom prst="rect">
            <a:avLst/>
          </a:prstGeom>
          <a:noFill/>
        </p:spPr>
        <p:txBody>
          <a:bodyPr wrap="square" rtlCol="0">
            <a:spAutoFit/>
          </a:bodyPr>
          <a:lstStyle/>
          <a:p>
            <a:pPr algn="ctr"/>
            <a:r>
              <a:rPr lang="es-MX" sz="2400" dirty="0">
                <a:solidFill>
                  <a:schemeClr val="bg1"/>
                </a:solidFill>
              </a:rPr>
              <a:t>FOSSP30 Oficio para aplicación del Artículo 91</a:t>
            </a:r>
            <a:endParaRPr lang="es-ES" sz="2400" dirty="0">
              <a:solidFill>
                <a:schemeClr val="bg1"/>
              </a:solidFill>
            </a:endParaRP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58491" y="29615"/>
            <a:ext cx="5133702" cy="6821736"/>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260800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Historia del Servicio Social</a:t>
            </a:r>
            <a:br>
              <a:rPr lang="es-MX" dirty="0" smtClean="0"/>
            </a:br>
            <a:r>
              <a:rPr lang="es-MX" dirty="0"/>
              <a:t>2</a:t>
            </a:r>
            <a:endParaRPr lang="es-ES" dirty="0"/>
          </a:p>
        </p:txBody>
      </p:sp>
      <p:graphicFrame>
        <p:nvGraphicFramePr>
          <p:cNvPr id="7" name="Marcador de contenido 6"/>
          <p:cNvGraphicFramePr>
            <a:graphicFrameLocks noGrp="1"/>
          </p:cNvGraphicFramePr>
          <p:nvPr>
            <p:ph idx="1"/>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9" name="Imagen 8"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42262074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6449" y="4396570"/>
            <a:ext cx="2760421" cy="1200329"/>
          </a:xfrm>
          <a:prstGeom prst="rect">
            <a:avLst/>
          </a:prstGeom>
          <a:noFill/>
        </p:spPr>
        <p:txBody>
          <a:bodyPr wrap="square" rtlCol="0">
            <a:spAutoFit/>
          </a:bodyPr>
          <a:lstStyle/>
          <a:p>
            <a:pPr algn="ctr"/>
            <a:r>
              <a:rPr lang="pt-BR" sz="2400" dirty="0">
                <a:solidFill>
                  <a:schemeClr val="bg1"/>
                </a:solidFill>
              </a:rPr>
              <a:t>FOSSP26 Informe Trimestral de </a:t>
            </a:r>
            <a:r>
              <a:rPr lang="pt-BR" sz="2400" dirty="0" err="1">
                <a:solidFill>
                  <a:schemeClr val="bg1"/>
                </a:solidFill>
              </a:rPr>
              <a:t>Actividades</a:t>
            </a:r>
            <a:endParaRPr lang="es-ES" sz="2400" dirty="0">
              <a:solidFill>
                <a:schemeClr val="bg1"/>
              </a:solidFill>
            </a:endParaRPr>
          </a:p>
        </p:txBody>
      </p:sp>
      <p:sp>
        <p:nvSpPr>
          <p:cNvPr id="4" name="Título 3"/>
          <p:cNvSpPr>
            <a:spLocks noGrp="1"/>
          </p:cNvSpPr>
          <p:nvPr>
            <p:ph type="title"/>
          </p:nvPr>
        </p:nvSpPr>
        <p:spPr/>
        <p:txBody>
          <a:bodyPr/>
          <a:lstStyle/>
          <a:p>
            <a:pPr algn="ctr"/>
            <a:r>
              <a:rPr lang="es-MX" b="1" dirty="0" smtClean="0"/>
              <a:t>Transcurso</a:t>
            </a:r>
            <a:endParaRPr lang="es-ES"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pic>
        <p:nvPicPr>
          <p:cNvPr id="21"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8701" y="0"/>
            <a:ext cx="4065351" cy="6843101"/>
          </a:xfrm>
          <a:prstGeom prst="rect">
            <a:avLst/>
          </a:prstGeom>
        </p:spPr>
      </p:pic>
    </p:spTree>
    <p:extLst>
      <p:ext uri="{BB962C8B-B14F-4D97-AF65-F5344CB8AC3E}">
        <p14:creationId xmlns:p14="http://schemas.microsoft.com/office/powerpoint/2010/main" val="22210505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6449" y="4396570"/>
            <a:ext cx="2760421" cy="830997"/>
          </a:xfrm>
          <a:prstGeom prst="rect">
            <a:avLst/>
          </a:prstGeom>
          <a:noFill/>
        </p:spPr>
        <p:txBody>
          <a:bodyPr wrap="square" rtlCol="0">
            <a:spAutoFit/>
          </a:bodyPr>
          <a:lstStyle/>
          <a:p>
            <a:pPr algn="ctr"/>
            <a:r>
              <a:rPr lang="es-ES" sz="2400" dirty="0">
                <a:solidFill>
                  <a:schemeClr val="bg1"/>
                </a:solidFill>
              </a:rPr>
              <a:t>FOSSP27 Informe de Anomalías</a:t>
            </a:r>
          </a:p>
        </p:txBody>
      </p:sp>
      <p:sp>
        <p:nvSpPr>
          <p:cNvPr id="4" name="Título 3"/>
          <p:cNvSpPr>
            <a:spLocks noGrp="1"/>
          </p:cNvSpPr>
          <p:nvPr>
            <p:ph type="title"/>
          </p:nvPr>
        </p:nvSpPr>
        <p:spPr/>
        <p:txBody>
          <a:bodyPr/>
          <a:lstStyle/>
          <a:p>
            <a:pPr algn="ctr"/>
            <a:r>
              <a:rPr lang="es-MX" b="1" dirty="0" smtClean="0"/>
              <a:t>Transcurso</a:t>
            </a:r>
            <a:endParaRPr lang="es-ES"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8" name="Imagen 7"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8532" y="81437"/>
            <a:ext cx="4197693" cy="6685981"/>
          </a:xfrm>
          <a:prstGeom prst="rect">
            <a:avLst/>
          </a:prstGeom>
        </p:spPr>
      </p:pic>
    </p:spTree>
    <p:extLst>
      <p:ext uri="{BB962C8B-B14F-4D97-AF65-F5344CB8AC3E}">
        <p14:creationId xmlns:p14="http://schemas.microsoft.com/office/powerpoint/2010/main" val="10288345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31864" y="1238250"/>
            <a:ext cx="5181229" cy="4524315"/>
          </a:xfrm>
          <a:prstGeom prst="rect">
            <a:avLst/>
          </a:prstGeom>
          <a:noFill/>
        </p:spPr>
        <p:txBody>
          <a:bodyPr wrap="square" rtlCol="0">
            <a:spAutoFit/>
          </a:bodyPr>
          <a:lstStyle/>
          <a:p>
            <a:pPr marL="457200" indent="-457200">
              <a:buFont typeface="Courier New" panose="02070309020205020404" pitchFamily="49" charset="0"/>
              <a:buChar char="o"/>
            </a:pPr>
            <a:r>
              <a:rPr lang="es-MX" sz="3200" dirty="0" smtClean="0"/>
              <a:t>Informe final de actividades (FOSSP33)</a:t>
            </a:r>
          </a:p>
          <a:p>
            <a:pPr marL="457200" indent="-457200">
              <a:buFont typeface="Courier New" panose="02070309020205020404" pitchFamily="49" charset="0"/>
              <a:buChar char="o"/>
            </a:pPr>
            <a:r>
              <a:rPr lang="es-MX" sz="3200" dirty="0" smtClean="0"/>
              <a:t>Desempeño del prestador de servicio social</a:t>
            </a:r>
            <a:r>
              <a:rPr lang="es-MX" sz="3200" dirty="0"/>
              <a:t> </a:t>
            </a:r>
            <a:r>
              <a:rPr lang="es-MX" sz="3200" dirty="0" smtClean="0"/>
              <a:t>profesional (Formulario de Google)</a:t>
            </a:r>
          </a:p>
          <a:p>
            <a:pPr marL="457200" indent="-457200">
              <a:buFont typeface="Courier New" panose="02070309020205020404" pitchFamily="49" charset="0"/>
              <a:buChar char="o"/>
            </a:pPr>
            <a:r>
              <a:rPr lang="es-MX" sz="3200" dirty="0" smtClean="0"/>
              <a:t>Evaluación del Servicio Social (Formulario de Google)</a:t>
            </a:r>
            <a:endParaRPr lang="pt-BR" sz="3200" dirty="0" smtClean="0"/>
          </a:p>
        </p:txBody>
      </p:sp>
      <p:sp>
        <p:nvSpPr>
          <p:cNvPr id="4" name="Título 3"/>
          <p:cNvSpPr>
            <a:spLocks noGrp="1"/>
          </p:cNvSpPr>
          <p:nvPr>
            <p:ph type="title"/>
          </p:nvPr>
        </p:nvSpPr>
        <p:spPr/>
        <p:txBody>
          <a:bodyPr/>
          <a:lstStyle/>
          <a:p>
            <a:pPr algn="ctr"/>
            <a:r>
              <a:rPr lang="es-MX" dirty="0" smtClean="0"/>
              <a:t>Para finalizar el servicio social</a:t>
            </a: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pic>
        <p:nvPicPr>
          <p:cNvPr id="28" name="Imagen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1018" y="809625"/>
            <a:ext cx="3072368" cy="5483247"/>
          </a:xfrm>
          <a:prstGeom prst="rect">
            <a:avLst/>
          </a:prstGeom>
        </p:spPr>
      </p:pic>
    </p:spTree>
    <p:extLst>
      <p:ext uri="{BB962C8B-B14F-4D97-AF65-F5344CB8AC3E}">
        <p14:creationId xmlns:p14="http://schemas.microsoft.com/office/powerpoint/2010/main" val="24447646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4581" y="2855003"/>
            <a:ext cx="2760421" cy="1200329"/>
          </a:xfrm>
          <a:prstGeom prst="rect">
            <a:avLst/>
          </a:prstGeom>
          <a:noFill/>
        </p:spPr>
        <p:txBody>
          <a:bodyPr wrap="square" rtlCol="0">
            <a:spAutoFit/>
          </a:bodyPr>
          <a:lstStyle/>
          <a:p>
            <a:pPr algn="ctr"/>
            <a:r>
              <a:rPr lang="es-ES" sz="2400" dirty="0">
                <a:solidFill>
                  <a:schemeClr val="bg1"/>
                </a:solidFill>
              </a:rPr>
              <a:t>FOSSP28 Constancia de horas de servicio social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41372" y="143690"/>
            <a:ext cx="5277394" cy="6622956"/>
          </a:xfrm>
          <a:prstGeom prst="rect">
            <a:avLst/>
          </a:prstGeom>
        </p:spPr>
      </p:pic>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41017704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07261" y="2920468"/>
            <a:ext cx="2760421" cy="1938992"/>
          </a:xfrm>
          <a:prstGeom prst="rect">
            <a:avLst/>
          </a:prstGeom>
          <a:noFill/>
        </p:spPr>
        <p:txBody>
          <a:bodyPr wrap="square" rtlCol="0">
            <a:spAutoFit/>
          </a:bodyPr>
          <a:lstStyle/>
          <a:p>
            <a:pPr algn="ctr"/>
            <a:r>
              <a:rPr lang="es-ES" sz="2400" dirty="0" smtClean="0">
                <a:solidFill>
                  <a:schemeClr val="bg1"/>
                </a:solidFill>
              </a:rPr>
              <a:t>FOSSP29 Constancia de liberación de servicio social profesional</a:t>
            </a:r>
            <a:endParaRPr lang="es-ES" sz="2400" dirty="0">
              <a:solidFill>
                <a:schemeClr val="bg1"/>
              </a:solidFill>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8" name="Imagen 7"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pic>
        <p:nvPicPr>
          <p:cNvPr id="2" name="Imagen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67943" y="285573"/>
            <a:ext cx="4781006" cy="6546300"/>
          </a:xfrm>
          <a:prstGeom prst="rect">
            <a:avLst/>
          </a:prstGeom>
        </p:spPr>
      </p:pic>
    </p:spTree>
    <p:extLst>
      <p:ext uri="{BB962C8B-B14F-4D97-AF65-F5344CB8AC3E}">
        <p14:creationId xmlns:p14="http://schemas.microsoft.com/office/powerpoint/2010/main" val="3097021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¿Dónde están los formatos que usaré a lo largo de mi servicio social?</a:t>
            </a: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9" name="Imagen 8"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pic>
        <p:nvPicPr>
          <p:cNvPr id="3" name="Imagen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00401" y="847931"/>
            <a:ext cx="8895804" cy="5152993"/>
          </a:xfrm>
          <a:prstGeom prst="rect">
            <a:avLst/>
          </a:prstGeom>
        </p:spPr>
      </p:pic>
    </p:spTree>
    <p:extLst>
      <p:ext uri="{BB962C8B-B14F-4D97-AF65-F5344CB8AC3E}">
        <p14:creationId xmlns:p14="http://schemas.microsoft.com/office/powerpoint/2010/main" val="9310626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52919" y="1123837"/>
            <a:ext cx="2947482" cy="4601183"/>
          </a:xfrm>
        </p:spPr>
        <p:txBody>
          <a:bodyPr/>
          <a:lstStyle/>
          <a:p>
            <a:r>
              <a:rPr lang="es-MX" dirty="0" smtClean="0"/>
              <a:t>¿Qué más hay en el módulo de Servicio Social?</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graphicFrame>
        <p:nvGraphicFramePr>
          <p:cNvPr id="3" name="Diagrama 2"/>
          <p:cNvGraphicFramePr/>
          <p:nvPr>
            <p:extLst>
              <p:ext uri="{D42A27DB-BD31-4B8C-83A1-F6EECF244321}">
                <p14:modId xmlns:p14="http://schemas.microsoft.com/office/powerpoint/2010/main" val="4251518144"/>
              </p:ext>
            </p:extLst>
          </p:nvPr>
        </p:nvGraphicFramePr>
        <p:xfrm>
          <a:off x="4422503" y="26016"/>
          <a:ext cx="4995818" cy="67968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930400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graphicFrame>
        <p:nvGraphicFramePr>
          <p:cNvPr id="3" name="Diagrama 2"/>
          <p:cNvGraphicFramePr/>
          <p:nvPr>
            <p:extLst>
              <p:ext uri="{D42A27DB-BD31-4B8C-83A1-F6EECF244321}">
                <p14:modId xmlns:p14="http://schemas.microsoft.com/office/powerpoint/2010/main" val="4054111017"/>
              </p:ext>
            </p:extLst>
          </p:nvPr>
        </p:nvGraphicFramePr>
        <p:xfrm>
          <a:off x="3730171" y="26126"/>
          <a:ext cx="5792652" cy="67968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418926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¿Cómo y dónde entrego mis documentos?</a:t>
            </a:r>
            <a:endParaRPr lang="es-ES" dirty="0"/>
          </a:p>
        </p:txBody>
      </p:sp>
      <p:sp>
        <p:nvSpPr>
          <p:cNvPr id="3" name="Marcador de contenido 2"/>
          <p:cNvSpPr>
            <a:spLocks noGrp="1"/>
          </p:cNvSpPr>
          <p:nvPr>
            <p:ph idx="1"/>
          </p:nvPr>
        </p:nvSpPr>
        <p:spPr/>
        <p:txBody>
          <a:bodyPr/>
          <a:lstStyle/>
          <a:p>
            <a:pPr lvl="1"/>
            <a:r>
              <a:rPr lang="es-MX" dirty="0" smtClean="0"/>
              <a:t>Enviar por correo electrónico debidamente </a:t>
            </a:r>
            <a:r>
              <a:rPr lang="es-MX" dirty="0" err="1" smtClean="0"/>
              <a:t>requisitados</a:t>
            </a:r>
            <a:r>
              <a:rPr lang="es-MX" dirty="0" smtClean="0"/>
              <a:t> y escaneados (NO fotografía)</a:t>
            </a:r>
          </a:p>
          <a:p>
            <a:pPr lvl="2"/>
            <a:r>
              <a:rPr lang="es-MX" dirty="0" smtClean="0">
                <a:hlinkClick r:id="rId2"/>
              </a:rPr>
              <a:t>servicio.social@upn113leon.edu.mx</a:t>
            </a:r>
            <a:endParaRPr lang="es-MX" dirty="0" smtClean="0"/>
          </a:p>
          <a:p>
            <a:pPr lvl="2"/>
            <a:r>
              <a:rPr lang="es-MX" b="1" dirty="0" smtClean="0"/>
              <a:t>A considerar:</a:t>
            </a:r>
            <a:r>
              <a:rPr lang="es-MX" dirty="0" smtClean="0"/>
              <a:t> Recibe realimentación diferida.</a:t>
            </a:r>
          </a:p>
          <a:p>
            <a:pPr lvl="1"/>
            <a:r>
              <a:rPr lang="es-MX" dirty="0" smtClean="0"/>
              <a:t>Imprimir y debidamente </a:t>
            </a:r>
            <a:r>
              <a:rPr lang="es-MX" dirty="0" err="1" smtClean="0"/>
              <a:t>requisitados</a:t>
            </a:r>
            <a:r>
              <a:rPr lang="es-MX" dirty="0" smtClean="0"/>
              <a:t>, entregarlos en:</a:t>
            </a:r>
          </a:p>
          <a:p>
            <a:pPr lvl="2"/>
            <a:r>
              <a:rPr lang="es-MX" dirty="0" smtClean="0"/>
              <a:t>Coordinación de Servicio Social (CSS), al Mtro. Carlos Espadas, en horario propio de la coordinación.</a:t>
            </a:r>
          </a:p>
          <a:p>
            <a:pPr lvl="2"/>
            <a:r>
              <a:rPr lang="es-MX" dirty="0" smtClean="0"/>
              <a:t>Centro de Cómputo, a la C. Sandra Robledo, en el horario propio del centro.</a:t>
            </a:r>
          </a:p>
          <a:p>
            <a:pPr lvl="2"/>
            <a:r>
              <a:rPr lang="es-MX" b="1" dirty="0" smtClean="0"/>
              <a:t>A considerar:</a:t>
            </a:r>
            <a:r>
              <a:rPr lang="es-MX" dirty="0" smtClean="0"/>
              <a:t> Recibe realimentación inmediata y asesoría.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4"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5"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2706854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Algo a considerar</a:t>
            </a:r>
            <a:endParaRPr lang="es-ES" dirty="0"/>
          </a:p>
        </p:txBody>
      </p:sp>
      <p:graphicFrame>
        <p:nvGraphicFramePr>
          <p:cNvPr id="4" name="Diagrama 3"/>
          <p:cNvGraphicFramePr/>
          <p:nvPr>
            <p:extLst>
              <p:ext uri="{D42A27DB-BD31-4B8C-83A1-F6EECF244321}">
                <p14:modId xmlns:p14="http://schemas.microsoft.com/office/powerpoint/2010/main" val="3062228087"/>
              </p:ext>
            </p:extLst>
          </p:nvPr>
        </p:nvGraphicFramePr>
        <p:xfrm>
          <a:off x="4608283" y="549849"/>
          <a:ext cx="4878252" cy="2219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2754967764"/>
              </p:ext>
            </p:extLst>
          </p:nvPr>
        </p:nvGraphicFramePr>
        <p:xfrm>
          <a:off x="3513908" y="3057915"/>
          <a:ext cx="2416630" cy="26897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a 6"/>
          <p:cNvGraphicFramePr/>
          <p:nvPr>
            <p:extLst>
              <p:ext uri="{D42A27DB-BD31-4B8C-83A1-F6EECF244321}">
                <p14:modId xmlns:p14="http://schemas.microsoft.com/office/powerpoint/2010/main" val="3382178322"/>
              </p:ext>
            </p:extLst>
          </p:nvPr>
        </p:nvGraphicFramePr>
        <p:xfrm>
          <a:off x="8850816" y="2208829"/>
          <a:ext cx="2579188" cy="37739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a 7"/>
          <p:cNvGraphicFramePr/>
          <p:nvPr>
            <p:extLst>
              <p:ext uri="{D42A27DB-BD31-4B8C-83A1-F6EECF244321}">
                <p14:modId xmlns:p14="http://schemas.microsoft.com/office/powerpoint/2010/main" val="979627887"/>
              </p:ext>
            </p:extLst>
          </p:nvPr>
        </p:nvGraphicFramePr>
        <p:xfrm>
          <a:off x="7656294" y="5982785"/>
          <a:ext cx="4535706" cy="35497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9" name="Grupo 8"/>
          <p:cNvGrpSpPr/>
          <p:nvPr/>
        </p:nvGrpSpPr>
        <p:grpSpPr>
          <a:xfrm>
            <a:off x="2454371" y="5982785"/>
            <a:ext cx="4535704" cy="354794"/>
            <a:chOff x="0" y="90"/>
            <a:chExt cx="4535704" cy="354794"/>
          </a:xfrm>
        </p:grpSpPr>
        <p:sp>
          <p:nvSpPr>
            <p:cNvPr id="10" name="Rectángulo 9"/>
            <p:cNvSpPr/>
            <p:nvPr/>
          </p:nvSpPr>
          <p:spPr>
            <a:xfrm>
              <a:off x="0" y="90"/>
              <a:ext cx="4535704" cy="354794"/>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CuadroTexto 10"/>
            <p:cNvSpPr txBox="1"/>
            <p:nvPr/>
          </p:nvSpPr>
          <p:spPr>
            <a:xfrm>
              <a:off x="0" y="90"/>
              <a:ext cx="4535704" cy="354794"/>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Constancia SS en educación básica</a:t>
              </a:r>
              <a:endParaRPr lang="es-ES" sz="2000" b="1" kern="1200" dirty="0"/>
            </a:p>
          </p:txBody>
        </p:sp>
      </p:grpSp>
      <p:pic>
        <p:nvPicPr>
          <p:cNvPr id="12" name="Imagen 11"/>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p:nvPr/>
        </p:nvPicPr>
        <p:blipFill>
          <a:blip r:embed="rId2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14" name="Imagen 13" descr="https://www.coepesguanajuato.mx/images/logos-nuevos/universidad-pedagogica-nacional-112.png"/>
          <p:cNvPicPr/>
          <p:nvPr/>
        </p:nvPicPr>
        <p:blipFill rotWithShape="1">
          <a:blip r:embed="rId2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3860667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Historia del Servicio Social</a:t>
            </a:r>
            <a:br>
              <a:rPr lang="es-MX" dirty="0" smtClean="0"/>
            </a:br>
            <a:r>
              <a:rPr lang="es-MX" dirty="0" smtClean="0"/>
              <a:t>3</a:t>
            </a:r>
            <a:endParaRPr lang="es-ES" dirty="0"/>
          </a:p>
        </p:txBody>
      </p:sp>
      <p:graphicFrame>
        <p:nvGraphicFramePr>
          <p:cNvPr id="7" name="Marcador de contenido 6"/>
          <p:cNvGraphicFramePr>
            <a:graphicFrameLocks noGrp="1"/>
          </p:cNvGraphicFramePr>
          <p:nvPr>
            <p:ph idx="1"/>
            <p:extLst/>
          </p:nvPr>
        </p:nvGraphicFramePr>
        <p:xfrm>
          <a:off x="3868739" y="863600"/>
          <a:ext cx="2100988"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nvPr>
        </p:nvGraphicFramePr>
        <p:xfrm>
          <a:off x="6638065" y="1319347"/>
          <a:ext cx="5040128" cy="39319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Imagen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p:nvPr/>
        </p:nvPicPr>
        <p:blipFill>
          <a:blip r:embed="rId1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10" name="Imagen 9" descr="https://www.coepesguanajuato.mx/images/logos-nuevos/universidad-pedagogica-nacional-112.png"/>
          <p:cNvPicPr/>
          <p:nvPr/>
        </p:nvPicPr>
        <p:blipFill rotWithShape="1">
          <a:blip r:embed="rId1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35516477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 considerar</a:t>
            </a:r>
            <a:endParaRPr lang="es-ES"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p:nvPr/>
        </p:nvPicPr>
        <p:blipFill>
          <a:blip r:embed="rId3"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14" name="Imagen 13" descr="https://www.coepesguanajuato.mx/images/logos-nuevos/universidad-pedagogica-nacional-112.png"/>
          <p:cNvPicPr/>
          <p:nvPr/>
        </p:nvPicPr>
        <p:blipFill rotWithShape="1">
          <a:blip r:embed="rId4"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graphicFrame>
        <p:nvGraphicFramePr>
          <p:cNvPr id="3" name="Diagrama 2"/>
          <p:cNvGraphicFramePr/>
          <p:nvPr>
            <p:extLst>
              <p:ext uri="{D42A27DB-BD31-4B8C-83A1-F6EECF244321}">
                <p14:modId xmlns:p14="http://schemas.microsoft.com/office/powerpoint/2010/main" val="2154486901"/>
              </p:ext>
            </p:extLst>
          </p:nvPr>
        </p:nvGraphicFramePr>
        <p:xfrm>
          <a:off x="3717109" y="1123837"/>
          <a:ext cx="7712891" cy="4910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823164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4662945" y="784237"/>
            <a:ext cx="5831005" cy="2821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s-MX" sz="1200" b="1" dirty="0" smtClean="0">
                <a:solidFill>
                  <a:schemeClr val="bg1"/>
                </a:solidFill>
              </a:rPr>
              <a:t>Coordinación </a:t>
            </a:r>
            <a:r>
              <a:rPr lang="es-MX" sz="1200" b="1" dirty="0">
                <a:solidFill>
                  <a:schemeClr val="bg1"/>
                </a:solidFill>
              </a:rPr>
              <a:t>de Servicio Social UPN 113 </a:t>
            </a:r>
            <a:r>
              <a:rPr lang="es-MX" sz="1200" b="1" dirty="0" smtClean="0">
                <a:solidFill>
                  <a:schemeClr val="bg1"/>
                </a:solidFill>
              </a:rPr>
              <a:t>León</a:t>
            </a:r>
          </a:p>
          <a:p>
            <a:pPr algn="ctr" eaLnBrk="1" fontAlgn="auto" hangingPunct="1">
              <a:spcBef>
                <a:spcPts val="0"/>
              </a:spcBef>
              <a:spcAft>
                <a:spcPts val="0"/>
              </a:spcAft>
              <a:defRPr/>
            </a:pPr>
            <a:endParaRPr lang="es-MX" sz="1100" b="1" dirty="0" smtClean="0">
              <a:solidFill>
                <a:schemeClr val="bg1"/>
              </a:solidFill>
            </a:endParaRPr>
          </a:p>
          <a:p>
            <a:pPr algn="ctr" eaLnBrk="1" fontAlgn="auto" hangingPunct="1">
              <a:spcBef>
                <a:spcPts val="0"/>
              </a:spcBef>
              <a:spcAft>
                <a:spcPts val="0"/>
              </a:spcAft>
              <a:defRPr/>
            </a:pPr>
            <a:r>
              <a:rPr lang="es-MX" sz="1200" b="1" dirty="0" smtClean="0">
                <a:solidFill>
                  <a:schemeClr val="bg1"/>
                </a:solidFill>
              </a:rPr>
              <a:t>Miembro de la Red de Servicio Social de la Región Centro Occidente de la ANUIES</a:t>
            </a:r>
          </a:p>
          <a:p>
            <a:pPr algn="ctr" eaLnBrk="1" fontAlgn="auto" hangingPunct="1">
              <a:spcBef>
                <a:spcPts val="0"/>
              </a:spcBef>
              <a:spcAft>
                <a:spcPts val="0"/>
              </a:spcAft>
              <a:defRPr/>
            </a:pPr>
            <a:endParaRPr lang="es-MX" sz="1050" b="1" dirty="0" smtClean="0">
              <a:solidFill>
                <a:schemeClr val="bg1"/>
              </a:solidFill>
            </a:endParaRPr>
          </a:p>
          <a:p>
            <a:pPr algn="ctr" eaLnBrk="1" fontAlgn="auto" hangingPunct="1">
              <a:spcBef>
                <a:spcPts val="0"/>
              </a:spcBef>
              <a:spcAft>
                <a:spcPts val="0"/>
              </a:spcAft>
              <a:defRPr/>
            </a:pPr>
            <a:r>
              <a:rPr lang="es-MX" sz="1100" b="1" dirty="0" smtClean="0">
                <a:solidFill>
                  <a:schemeClr val="bg1"/>
                </a:solidFill>
              </a:rPr>
              <a:t>Mtro. Carlos </a:t>
            </a:r>
            <a:r>
              <a:rPr lang="es-MX" sz="1100" b="1" dirty="0">
                <a:solidFill>
                  <a:schemeClr val="bg1"/>
                </a:solidFill>
              </a:rPr>
              <a:t>Arturo Espadas </a:t>
            </a:r>
            <a:r>
              <a:rPr lang="es-MX" sz="1100" b="1" dirty="0" err="1" smtClean="0">
                <a:solidFill>
                  <a:schemeClr val="bg1"/>
                </a:solidFill>
              </a:rPr>
              <a:t>Interián</a:t>
            </a:r>
            <a:endParaRPr lang="es-MX" sz="1100" b="1" dirty="0" smtClean="0">
              <a:solidFill>
                <a:schemeClr val="bg1"/>
              </a:solidFill>
            </a:endParaRPr>
          </a:p>
          <a:p>
            <a:pPr algn="ctr" eaLnBrk="1" fontAlgn="auto" hangingPunct="1">
              <a:spcBef>
                <a:spcPts val="0"/>
              </a:spcBef>
              <a:spcAft>
                <a:spcPts val="0"/>
              </a:spcAft>
              <a:defRPr/>
            </a:pPr>
            <a:endParaRPr lang="es-MX" sz="1100" b="1" dirty="0">
              <a:solidFill>
                <a:schemeClr val="bg1"/>
              </a:solidFill>
            </a:endParaRPr>
          </a:p>
          <a:p>
            <a:pPr algn="ctr" eaLnBrk="1" fontAlgn="auto" hangingPunct="1">
              <a:spcBef>
                <a:spcPts val="0"/>
              </a:spcBef>
              <a:spcAft>
                <a:spcPts val="0"/>
              </a:spcAft>
              <a:defRPr/>
            </a:pPr>
            <a:r>
              <a:rPr lang="es-MX" sz="1600" b="1" dirty="0" smtClean="0">
                <a:solidFill>
                  <a:schemeClr val="bg1"/>
                </a:solidFill>
                <a:hlinkClick r:id="rId2"/>
              </a:rPr>
              <a:t>c.espadas@upn113leon.edu.mx</a:t>
            </a:r>
            <a:endParaRPr lang="es-MX" sz="1600" b="1" dirty="0">
              <a:solidFill>
                <a:schemeClr val="bg1"/>
              </a:solidFill>
            </a:endParaRPr>
          </a:p>
          <a:p>
            <a:pPr algn="ctr">
              <a:defRPr/>
            </a:pPr>
            <a:r>
              <a:rPr lang="es-MX" sz="1100" b="1" dirty="0">
                <a:solidFill>
                  <a:schemeClr val="bg1"/>
                </a:solidFill>
              </a:rPr>
              <a:t>para externos</a:t>
            </a:r>
          </a:p>
          <a:p>
            <a:pPr algn="ctr" eaLnBrk="1" fontAlgn="auto" hangingPunct="1">
              <a:spcBef>
                <a:spcPts val="0"/>
              </a:spcBef>
              <a:spcAft>
                <a:spcPts val="0"/>
              </a:spcAft>
              <a:defRPr/>
            </a:pPr>
            <a:endParaRPr lang="es-MX" sz="1600" b="1" dirty="0" smtClean="0">
              <a:solidFill>
                <a:schemeClr val="bg1"/>
              </a:solidFill>
            </a:endParaRPr>
          </a:p>
          <a:p>
            <a:pPr algn="ctr" eaLnBrk="1" fontAlgn="auto" hangingPunct="1">
              <a:spcBef>
                <a:spcPts val="0"/>
              </a:spcBef>
              <a:spcAft>
                <a:spcPts val="0"/>
              </a:spcAft>
              <a:defRPr/>
            </a:pPr>
            <a:r>
              <a:rPr lang="es-MX" sz="1600" b="1" dirty="0">
                <a:solidFill>
                  <a:schemeClr val="bg1"/>
                </a:solidFill>
                <a:hlinkClick r:id="rId3"/>
              </a:rPr>
              <a:t>s</a:t>
            </a:r>
            <a:r>
              <a:rPr lang="es-MX" sz="1600" b="1" dirty="0" smtClean="0">
                <a:solidFill>
                  <a:schemeClr val="bg1"/>
                </a:solidFill>
                <a:hlinkClick r:id="rId3"/>
              </a:rPr>
              <a:t>ervicio.social@upn113leon.edu.mx</a:t>
            </a:r>
            <a:endParaRPr lang="es-MX" sz="1600" b="1" dirty="0">
              <a:solidFill>
                <a:schemeClr val="bg1"/>
              </a:solidFill>
            </a:endParaRPr>
          </a:p>
          <a:p>
            <a:pPr algn="ctr" fontAlgn="auto">
              <a:spcBef>
                <a:spcPts val="0"/>
              </a:spcBef>
              <a:spcAft>
                <a:spcPts val="0"/>
              </a:spcAft>
              <a:defRPr/>
            </a:pPr>
            <a:r>
              <a:rPr lang="es-MX" sz="1100" b="1" dirty="0">
                <a:solidFill>
                  <a:schemeClr val="bg1"/>
                </a:solidFill>
              </a:rPr>
              <a:t>estudiantes, prestadores y egresados</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Marcador de contenido 3" descr="Gracias por todo el apoyo recibido | Dibujos y Sketches de ..."/>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507554" y="3769162"/>
            <a:ext cx="4385103" cy="2576502"/>
          </a:xfrm>
        </p:spPr>
      </p:pic>
      <p:pic>
        <p:nvPicPr>
          <p:cNvPr id="6" name="Imagen 5"/>
          <p:cNvPicPr/>
          <p:nvPr/>
        </p:nvPicPr>
        <p:blipFill>
          <a:blip r:embed="rId6"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7" name="Imagen 6" descr="https://www.coepesguanajuato.mx/images/logos-nuevos/universidad-pedagogica-nacional-112.png"/>
          <p:cNvPicPr/>
          <p:nvPr/>
        </p:nvPicPr>
        <p:blipFill rotWithShape="1">
          <a:blip r:embed="rId7"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Referencias</a:t>
            </a:r>
            <a:endParaRPr lang="es-ES" dirty="0"/>
          </a:p>
        </p:txBody>
      </p:sp>
      <p:sp>
        <p:nvSpPr>
          <p:cNvPr id="3" name="Marcador de contenido 2"/>
          <p:cNvSpPr>
            <a:spLocks noGrp="1"/>
          </p:cNvSpPr>
          <p:nvPr>
            <p:ph idx="1"/>
          </p:nvPr>
        </p:nvSpPr>
        <p:spPr/>
        <p:txBody>
          <a:bodyPr/>
          <a:lstStyle/>
          <a:p>
            <a:r>
              <a:rPr lang="es-ES" dirty="0">
                <a:hlinkClick r:id="rId2"/>
              </a:rPr>
              <a:t>http://</a:t>
            </a:r>
            <a:r>
              <a:rPr lang="es-ES" dirty="0" smtClean="0">
                <a:hlinkClick r:id="rId2"/>
              </a:rPr>
              <a:t>www.planeducativonacional.unam.mx/PDF/CAP_09.pdf</a:t>
            </a:r>
            <a:endParaRPr lang="es-ES" dirty="0" smtClean="0"/>
          </a:p>
          <a:p>
            <a:r>
              <a:rPr lang="es-ES" dirty="0">
                <a:hlinkClick r:id="rId3" action="ppaction://hlinkfile"/>
              </a:rPr>
              <a:t>file:///C:/Users/Mtro.%</a:t>
            </a:r>
            <a:r>
              <a:rPr lang="es-ES" dirty="0" smtClean="0">
                <a:hlinkClick r:id="rId3" action="ppaction://hlinkfile"/>
              </a:rPr>
              <a:t>20Carlos%20eSPADAS/Downloads/el-servicio-social.pdf</a:t>
            </a:r>
            <a:endParaRPr lang="es-ES" dirty="0" smtClean="0"/>
          </a:p>
          <a:p>
            <a:r>
              <a:rPr lang="es-ES" dirty="0">
                <a:hlinkClick r:id="rId4"/>
              </a:rPr>
              <a:t>https://upn113leon.edu.mx/servicio-social</a:t>
            </a:r>
            <a:r>
              <a:rPr lang="es-ES" dirty="0" smtClean="0">
                <a:hlinkClick r:id="rId4"/>
              </a:rPr>
              <a:t>/</a:t>
            </a:r>
            <a:endParaRPr lang="es-ES" dirty="0"/>
          </a:p>
        </p:txBody>
      </p:sp>
      <p:pic>
        <p:nvPicPr>
          <p:cNvPr id="4" name="Imagen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p:nvPr/>
        </p:nvPicPr>
        <p:blipFill>
          <a:blip r:embed="rId6"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6" name="Imagen 5" descr="https://www.coepesguanajuato.mx/images/logos-nuevos/universidad-pedagogica-nacional-112.png"/>
          <p:cNvPicPr/>
          <p:nvPr/>
        </p:nvPicPr>
        <p:blipFill rotWithShape="1">
          <a:blip r:embed="rId7"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4009563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¿Cuándo inicio mi servicio social?</a:t>
            </a:r>
            <a:endParaRPr lang="es-ES" dirty="0"/>
          </a:p>
        </p:txBody>
      </p:sp>
      <p:graphicFrame>
        <p:nvGraphicFramePr>
          <p:cNvPr id="4" name="Diagrama 3"/>
          <p:cNvGraphicFramePr/>
          <p:nvPr>
            <p:extLst>
              <p:ext uri="{D42A27DB-BD31-4B8C-83A1-F6EECF244321}">
                <p14:modId xmlns:p14="http://schemas.microsoft.com/office/powerpoint/2010/main" val="1334828004"/>
              </p:ext>
            </p:extLst>
          </p:nvPr>
        </p:nvGraphicFramePr>
        <p:xfrm>
          <a:off x="3942686" y="7150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9" name="Imagen 8"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376443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¿Sabías que…?</a:t>
            </a:r>
            <a:endParaRPr lang="es-ES" dirty="0"/>
          </a:p>
        </p:txBody>
      </p:sp>
      <p:pic>
        <p:nvPicPr>
          <p:cNvPr id="7" name="Imagen 6"/>
          <p:cNvPicPr/>
          <p:nvPr/>
        </p:nvPicPr>
        <p:blipFill>
          <a:blip r:embed="rId2"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8" name="Imagen 7" descr="https://www.coepesguanajuato.mx/images/logos-nuevos/universidad-pedagogica-nacional-112.png"/>
          <p:cNvPicPr/>
          <p:nvPr/>
        </p:nvPicPr>
        <p:blipFill rotWithShape="1">
          <a:blip r:embed="rId3"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pic>
        <p:nvPicPr>
          <p:cNvPr id="9" name="Picture 2" descr="Personas anima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312" y="2403565"/>
            <a:ext cx="3743053" cy="3743053"/>
          </a:xfrm>
          <a:prstGeom prst="rect">
            <a:avLst/>
          </a:prstGeom>
          <a:noFill/>
          <a:extLst>
            <a:ext uri="{909E8E84-426E-40DD-AFC4-6F175D3DCCD1}">
              <a14:hiddenFill xmlns:a14="http://schemas.microsoft.com/office/drawing/2010/main">
                <a:solidFill>
                  <a:srgbClr val="FFFFFF"/>
                </a:solidFill>
              </a14:hiddenFill>
            </a:ext>
          </a:extLst>
        </p:spPr>
      </p:pic>
      <p:sp>
        <p:nvSpPr>
          <p:cNvPr id="4" name="Llamada de nube 3"/>
          <p:cNvSpPr/>
          <p:nvPr/>
        </p:nvSpPr>
        <p:spPr>
          <a:xfrm>
            <a:off x="8059783" y="522514"/>
            <a:ext cx="3344091" cy="2704012"/>
          </a:xfrm>
          <a:prstGeom prst="cloudCallout">
            <a:avLst>
              <a:gd name="adj1" fmla="val -84114"/>
              <a:gd name="adj2" fmla="val 43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Servicio social requisito titulación</a:t>
            </a:r>
            <a:endParaRPr lang="es-ES" sz="2400" dirty="0"/>
          </a:p>
        </p:txBody>
      </p:sp>
    </p:spTree>
    <p:extLst>
      <p:ext uri="{BB962C8B-B14F-4D97-AF65-F5344CB8AC3E}">
        <p14:creationId xmlns:p14="http://schemas.microsoft.com/office/powerpoint/2010/main" val="3881069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Algo a considerar</a:t>
            </a:r>
            <a:endParaRPr lang="es-ES" dirty="0"/>
          </a:p>
        </p:txBody>
      </p:sp>
      <p:graphicFrame>
        <p:nvGraphicFramePr>
          <p:cNvPr id="4" name="Diagrama 3"/>
          <p:cNvGraphicFramePr/>
          <p:nvPr>
            <p:extLst>
              <p:ext uri="{D42A27DB-BD31-4B8C-83A1-F6EECF244321}">
                <p14:modId xmlns:p14="http://schemas.microsoft.com/office/powerpoint/2010/main" val="1538578520"/>
              </p:ext>
            </p:extLst>
          </p:nvPr>
        </p:nvGraphicFramePr>
        <p:xfrm>
          <a:off x="3601493" y="71509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950" y="26126"/>
            <a:ext cx="1671924" cy="7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p:nvPr/>
        </p:nvPicPr>
        <p:blipFill>
          <a:blip r:embed="rId8" cstate="print">
            <a:extLst>
              <a:ext uri="{28A0092B-C50C-407E-A947-70E740481C1C}">
                <a14:useLocalDpi xmlns:a14="http://schemas.microsoft.com/office/drawing/2010/main" val="0"/>
              </a:ext>
            </a:extLst>
          </a:blip>
          <a:stretch>
            <a:fillRect/>
          </a:stretch>
        </p:blipFill>
        <p:spPr>
          <a:xfrm>
            <a:off x="32702" y="6345664"/>
            <a:ext cx="1142955" cy="486209"/>
          </a:xfrm>
          <a:prstGeom prst="rect">
            <a:avLst/>
          </a:prstGeom>
        </p:spPr>
      </p:pic>
      <p:pic>
        <p:nvPicPr>
          <p:cNvPr id="9" name="Imagen 8" descr="https://www.coepesguanajuato.mx/images/logos-nuevos/universidad-pedagogica-nacional-112.png"/>
          <p:cNvPicPr/>
          <p:nvPr/>
        </p:nvPicPr>
        <p:blipFill rotWithShape="1">
          <a:blip r:embed="rId9" cstate="print">
            <a:extLst>
              <a:ext uri="{28A0092B-C50C-407E-A947-70E740481C1C}">
                <a14:useLocalDpi xmlns:a14="http://schemas.microsoft.com/office/drawing/2010/main" val="0"/>
              </a:ext>
            </a:extLst>
          </a:blip>
          <a:srcRect t="19130" b="21739"/>
          <a:stretch/>
        </p:blipFill>
        <p:spPr bwMode="auto">
          <a:xfrm>
            <a:off x="1297949" y="6345664"/>
            <a:ext cx="1073686" cy="486209"/>
          </a:xfrm>
          <a:prstGeom prst="rect">
            <a:avLst/>
          </a:prstGeom>
          <a:noFill/>
          <a:extLst/>
        </p:spPr>
      </p:pic>
    </p:spTree>
    <p:extLst>
      <p:ext uri="{BB962C8B-B14F-4D97-AF65-F5344CB8AC3E}">
        <p14:creationId xmlns:p14="http://schemas.microsoft.com/office/powerpoint/2010/main" val="328717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rco">
  <a:themeElements>
    <a:clrScheme name="Marco">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docProps/app.xml><?xml version="1.0" encoding="utf-8"?>
<Properties xmlns="http://schemas.openxmlformats.org/officeDocument/2006/extended-properties" xmlns:vt="http://schemas.openxmlformats.org/officeDocument/2006/docPropsVTypes">
  <Template>TM03457475[[fn=Marco]]</Template>
  <TotalTime>12323</TotalTime>
  <Words>1998</Words>
  <Application>Microsoft Office PowerPoint</Application>
  <PresentationFormat>Panorámica</PresentationFormat>
  <Paragraphs>249</Paragraphs>
  <Slides>62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62</vt:i4>
      </vt:variant>
    </vt:vector>
  </HeadingPairs>
  <TitlesOfParts>
    <vt:vector size="66" baseType="lpstr">
      <vt:lpstr>Corbel</vt:lpstr>
      <vt:lpstr>Courier New</vt:lpstr>
      <vt:lpstr>Wingdings 2</vt:lpstr>
      <vt:lpstr>Marco</vt:lpstr>
      <vt:lpstr>Plática de Inducción al Servicio Social</vt:lpstr>
      <vt:lpstr>Presentación de PowerPoint</vt:lpstr>
      <vt:lpstr>Condiciones iniciales</vt:lpstr>
      <vt:lpstr>Historia del Servicio Social 1</vt:lpstr>
      <vt:lpstr>Historia del Servicio Social 2</vt:lpstr>
      <vt:lpstr>Historia del Servicio Social 3</vt:lpstr>
      <vt:lpstr>¿Cuándo inicio mi servicio social?</vt:lpstr>
      <vt:lpstr>¿Sabías que…?</vt:lpstr>
      <vt:lpstr>Algo a considerar</vt:lpstr>
      <vt:lpstr>Marcos Normativos</vt:lpstr>
      <vt:lpstr>Marcos Normativos</vt:lpstr>
      <vt:lpstr>Presentación de PowerPoint</vt:lpstr>
      <vt:lpstr>Marcos Normativos</vt:lpstr>
      <vt:lpstr>Artículo 52</vt:lpstr>
      <vt:lpstr>Artículos transitorios de decretos de reforma</vt:lpstr>
      <vt:lpstr>Marcos Normativos</vt:lpstr>
      <vt:lpstr>Artículo 91</vt:lpstr>
      <vt:lpstr>Artículo 93</vt:lpstr>
      <vt:lpstr>Artículos transitorios de decretos de reforma</vt:lpstr>
      <vt:lpstr>Marcos Normativos</vt:lpstr>
      <vt:lpstr>Artículo 9 ter.</vt:lpstr>
      <vt:lpstr>Marcos Normativos</vt:lpstr>
      <vt:lpstr>Artículo 4º.</vt:lpstr>
      <vt:lpstr>Artículo 5º. Objetivos:</vt:lpstr>
      <vt:lpstr>Artículo 5º.</vt:lpstr>
      <vt:lpstr>Artículo 7º. </vt:lpstr>
      <vt:lpstr>Artículo 8º.</vt:lpstr>
      <vt:lpstr>Artículo 22 Numeral IX</vt:lpstr>
      <vt:lpstr>Artículo 24 Numeral II</vt:lpstr>
      <vt:lpstr>Marcos Normativos</vt:lpstr>
      <vt:lpstr>Artículo 5º.</vt:lpstr>
      <vt:lpstr>Artículo 6º.</vt:lpstr>
      <vt:lpstr>Además, deberás leer:</vt:lpstr>
      <vt:lpstr>¿Dónde encuentro los dos últimos marcos normativos?</vt:lpstr>
      <vt:lpstr>Proceso</vt:lpstr>
      <vt:lpstr>Artículo 91</vt:lpstr>
      <vt:lpstr>Flujograma</vt:lpstr>
      <vt:lpstr>Instituciones Receptoras</vt:lpstr>
      <vt:lpstr>Instituciones Receptoras</vt:lpstr>
      <vt:lpstr>¿En qué me apoyo para elegir mi programa de servicio social?</vt:lpstr>
      <vt:lpstr>Catálogo de Programas de Servicio Social 2022</vt:lpstr>
      <vt:lpstr>¿Dónde está el Catálogo de Programas de Servicio Social 2022?</vt:lpstr>
      <vt:lpstr>Herramientas para mi servicio social</vt:lpstr>
      <vt:lpstr>¿Dónde encuentro los formatos y documentos?</vt:lpstr>
      <vt:lpstr>Inicio</vt:lpstr>
      <vt:lpstr>Inicio</vt:lpstr>
      <vt:lpstr>Inicio</vt:lpstr>
      <vt:lpstr>Inicio</vt:lpstr>
      <vt:lpstr>Inicio</vt:lpstr>
      <vt:lpstr>Transcurso</vt:lpstr>
      <vt:lpstr>Transcurso</vt:lpstr>
      <vt:lpstr>Para finalizar el servicio social</vt:lpstr>
      <vt:lpstr>Presentación de PowerPoint</vt:lpstr>
      <vt:lpstr>Presentación de PowerPoint</vt:lpstr>
      <vt:lpstr>¿Dónde están los formatos que usaré a lo largo de mi servicio social?</vt:lpstr>
      <vt:lpstr>¿Qué más hay en el módulo de Servicio Social?</vt:lpstr>
      <vt:lpstr>Presentación de PowerPoint</vt:lpstr>
      <vt:lpstr>¿Cómo y dónde entrego mis documentos?</vt:lpstr>
      <vt:lpstr>Algo a considerar</vt:lpstr>
      <vt:lpstr>A considerar</vt:lpstr>
      <vt:lpstr>Presentación de PowerPoint</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 Social 10ª. Generación</dc:title>
  <dc:creator>Usuario</dc:creator>
  <cp:lastModifiedBy>Sergio</cp:lastModifiedBy>
  <cp:revision>198</cp:revision>
  <dcterms:created xsi:type="dcterms:W3CDTF">2017-05-11T18:34:21Z</dcterms:created>
  <dcterms:modified xsi:type="dcterms:W3CDTF">2023-01-17T19:35:59Z</dcterms:modified>
</cp:coreProperties>
</file>