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7971A3-61D9-4E11-9C28-BA1EC4509144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DAF01064-8FA2-41E1-BB8B-570D9FCADA46}">
      <dgm:prSet phldrT="[Texto]"/>
      <dgm:spPr/>
      <dgm:t>
        <a:bodyPr/>
        <a:lstStyle/>
        <a:p>
          <a:r>
            <a:rPr lang="es-MX" dirty="0" smtClean="0"/>
            <a:t>Breve</a:t>
          </a:r>
          <a:endParaRPr lang="es-ES" dirty="0"/>
        </a:p>
      </dgm:t>
    </dgm:pt>
    <dgm:pt modelId="{224A908F-C047-48A4-AF91-1EB3A9FE6D90}" type="parTrans" cxnId="{85239166-9FA7-4308-98D6-F013F051FB3A}">
      <dgm:prSet/>
      <dgm:spPr/>
      <dgm:t>
        <a:bodyPr/>
        <a:lstStyle/>
        <a:p>
          <a:endParaRPr lang="es-ES"/>
        </a:p>
      </dgm:t>
    </dgm:pt>
    <dgm:pt modelId="{AD1E8BCA-9AB5-4B04-A3F0-F5C37CF339DE}" type="sibTrans" cxnId="{85239166-9FA7-4308-98D6-F013F051FB3A}">
      <dgm:prSet/>
      <dgm:spPr/>
      <dgm:t>
        <a:bodyPr/>
        <a:lstStyle/>
        <a:p>
          <a:endParaRPr lang="es-ES"/>
        </a:p>
      </dgm:t>
    </dgm:pt>
    <dgm:pt modelId="{2F1CAEFD-CBBF-45DE-A81F-821D4307ACD9}">
      <dgm:prSet phldrT="[Texto]"/>
      <dgm:spPr/>
      <dgm:t>
        <a:bodyPr/>
        <a:lstStyle/>
        <a:p>
          <a:r>
            <a:rPr lang="es-MX" dirty="0" smtClean="0"/>
            <a:t>Evocativo</a:t>
          </a:r>
          <a:endParaRPr lang="es-ES" dirty="0"/>
        </a:p>
      </dgm:t>
    </dgm:pt>
    <dgm:pt modelId="{7FEDDB91-2558-4817-935B-E16AA4F96236}" type="parTrans" cxnId="{DA068A23-D396-4A5E-A6BA-563E95C2EEF6}">
      <dgm:prSet/>
      <dgm:spPr/>
      <dgm:t>
        <a:bodyPr/>
        <a:lstStyle/>
        <a:p>
          <a:endParaRPr lang="es-ES"/>
        </a:p>
      </dgm:t>
    </dgm:pt>
    <dgm:pt modelId="{5ADC61DF-4C36-486C-B0DF-94BC224CE3EA}" type="sibTrans" cxnId="{DA068A23-D396-4A5E-A6BA-563E95C2EEF6}">
      <dgm:prSet/>
      <dgm:spPr/>
      <dgm:t>
        <a:bodyPr/>
        <a:lstStyle/>
        <a:p>
          <a:endParaRPr lang="es-ES"/>
        </a:p>
      </dgm:t>
    </dgm:pt>
    <dgm:pt modelId="{9C267652-607D-49BD-A4E7-CB15B647F6E0}">
      <dgm:prSet phldrT="[Texto]"/>
      <dgm:spPr/>
      <dgm:t>
        <a:bodyPr/>
        <a:lstStyle/>
        <a:p>
          <a:r>
            <a:rPr lang="es-MX" dirty="0" smtClean="0"/>
            <a:t>Representativo</a:t>
          </a:r>
          <a:endParaRPr lang="es-ES" dirty="0"/>
        </a:p>
      </dgm:t>
    </dgm:pt>
    <dgm:pt modelId="{7FEBAADD-E497-4226-A59D-863686A0332E}" type="parTrans" cxnId="{D8E11619-9A01-4CC4-A2DB-12E9646C3C53}">
      <dgm:prSet/>
      <dgm:spPr/>
      <dgm:t>
        <a:bodyPr/>
        <a:lstStyle/>
        <a:p>
          <a:endParaRPr lang="es-ES"/>
        </a:p>
      </dgm:t>
    </dgm:pt>
    <dgm:pt modelId="{AE2EB3B1-EF9C-4622-85FF-1F3E02C6CC15}" type="sibTrans" cxnId="{D8E11619-9A01-4CC4-A2DB-12E9646C3C53}">
      <dgm:prSet/>
      <dgm:spPr/>
      <dgm:t>
        <a:bodyPr/>
        <a:lstStyle/>
        <a:p>
          <a:endParaRPr lang="es-ES"/>
        </a:p>
      </dgm:t>
    </dgm:pt>
    <dgm:pt modelId="{07919F73-A153-433D-81A3-D3EBAEBF01E0}" type="pres">
      <dgm:prSet presAssocID="{B57971A3-61D9-4E11-9C28-BA1EC4509144}" presName="Name0" presStyleCnt="0">
        <dgm:presLayoutVars>
          <dgm:dir/>
          <dgm:resizeHandles val="exact"/>
        </dgm:presLayoutVars>
      </dgm:prSet>
      <dgm:spPr/>
    </dgm:pt>
    <dgm:pt modelId="{E85C4685-44F9-4912-9726-CECC9275BBED}" type="pres">
      <dgm:prSet presAssocID="{DAF01064-8FA2-41E1-BB8B-570D9FCADA46}" presName="node" presStyleLbl="node1" presStyleIdx="0" presStyleCnt="3">
        <dgm:presLayoutVars>
          <dgm:bulletEnabled val="1"/>
        </dgm:presLayoutVars>
      </dgm:prSet>
      <dgm:spPr/>
    </dgm:pt>
    <dgm:pt modelId="{D25B7E6E-CDA7-4B94-A438-7EBC157F46F0}" type="pres">
      <dgm:prSet presAssocID="{AD1E8BCA-9AB5-4B04-A3F0-F5C37CF339DE}" presName="sibTrans" presStyleLbl="sibTrans2D1" presStyleIdx="0" presStyleCnt="2"/>
      <dgm:spPr/>
    </dgm:pt>
    <dgm:pt modelId="{33E91D7F-7A63-4392-AE07-BBCB3FF2E3CC}" type="pres">
      <dgm:prSet presAssocID="{AD1E8BCA-9AB5-4B04-A3F0-F5C37CF339DE}" presName="connectorText" presStyleLbl="sibTrans2D1" presStyleIdx="0" presStyleCnt="2"/>
      <dgm:spPr/>
    </dgm:pt>
    <dgm:pt modelId="{5A7349EC-7BB4-4050-A888-B52B7700589A}" type="pres">
      <dgm:prSet presAssocID="{2F1CAEFD-CBBF-45DE-A81F-821D4307ACD9}" presName="node" presStyleLbl="node1" presStyleIdx="1" presStyleCnt="3">
        <dgm:presLayoutVars>
          <dgm:bulletEnabled val="1"/>
        </dgm:presLayoutVars>
      </dgm:prSet>
      <dgm:spPr/>
    </dgm:pt>
    <dgm:pt modelId="{4F2093FF-0789-412A-BC66-9A6485C3A039}" type="pres">
      <dgm:prSet presAssocID="{5ADC61DF-4C36-486C-B0DF-94BC224CE3EA}" presName="sibTrans" presStyleLbl="sibTrans2D1" presStyleIdx="1" presStyleCnt="2"/>
      <dgm:spPr/>
    </dgm:pt>
    <dgm:pt modelId="{39EBFA01-B4F4-4733-8AD0-3D3DE984C631}" type="pres">
      <dgm:prSet presAssocID="{5ADC61DF-4C36-486C-B0DF-94BC224CE3EA}" presName="connectorText" presStyleLbl="sibTrans2D1" presStyleIdx="1" presStyleCnt="2"/>
      <dgm:spPr/>
    </dgm:pt>
    <dgm:pt modelId="{68799EAE-B515-4011-9CFB-46B8DDB7E269}" type="pres">
      <dgm:prSet presAssocID="{9C267652-607D-49BD-A4E7-CB15B647F6E0}" presName="node" presStyleLbl="node1" presStyleIdx="2" presStyleCnt="3">
        <dgm:presLayoutVars>
          <dgm:bulletEnabled val="1"/>
        </dgm:presLayoutVars>
      </dgm:prSet>
      <dgm:spPr/>
    </dgm:pt>
  </dgm:ptLst>
  <dgm:cxnLst>
    <dgm:cxn modelId="{85239166-9FA7-4308-98D6-F013F051FB3A}" srcId="{B57971A3-61D9-4E11-9C28-BA1EC4509144}" destId="{DAF01064-8FA2-41E1-BB8B-570D9FCADA46}" srcOrd="0" destOrd="0" parTransId="{224A908F-C047-48A4-AF91-1EB3A9FE6D90}" sibTransId="{AD1E8BCA-9AB5-4B04-A3F0-F5C37CF339DE}"/>
    <dgm:cxn modelId="{18C5905A-A995-4CF6-8EC3-CEDFD93A161B}" type="presOf" srcId="{AD1E8BCA-9AB5-4B04-A3F0-F5C37CF339DE}" destId="{D25B7E6E-CDA7-4B94-A438-7EBC157F46F0}" srcOrd="0" destOrd="0" presId="urn:microsoft.com/office/officeart/2005/8/layout/process1"/>
    <dgm:cxn modelId="{D8E11619-9A01-4CC4-A2DB-12E9646C3C53}" srcId="{B57971A3-61D9-4E11-9C28-BA1EC4509144}" destId="{9C267652-607D-49BD-A4E7-CB15B647F6E0}" srcOrd="2" destOrd="0" parTransId="{7FEBAADD-E497-4226-A59D-863686A0332E}" sibTransId="{AE2EB3B1-EF9C-4622-85FF-1F3E02C6CC15}"/>
    <dgm:cxn modelId="{DA068A23-D396-4A5E-A6BA-563E95C2EEF6}" srcId="{B57971A3-61D9-4E11-9C28-BA1EC4509144}" destId="{2F1CAEFD-CBBF-45DE-A81F-821D4307ACD9}" srcOrd="1" destOrd="0" parTransId="{7FEDDB91-2558-4817-935B-E16AA4F96236}" sibTransId="{5ADC61DF-4C36-486C-B0DF-94BC224CE3EA}"/>
    <dgm:cxn modelId="{3D370BB4-595E-4F1C-A35E-56BB9DA6F0EA}" type="presOf" srcId="{2F1CAEFD-CBBF-45DE-A81F-821D4307ACD9}" destId="{5A7349EC-7BB4-4050-A888-B52B7700589A}" srcOrd="0" destOrd="0" presId="urn:microsoft.com/office/officeart/2005/8/layout/process1"/>
    <dgm:cxn modelId="{1B350047-0B7D-4211-B207-F54F6AA6E182}" type="presOf" srcId="{B57971A3-61D9-4E11-9C28-BA1EC4509144}" destId="{07919F73-A153-433D-81A3-D3EBAEBF01E0}" srcOrd="0" destOrd="0" presId="urn:microsoft.com/office/officeart/2005/8/layout/process1"/>
    <dgm:cxn modelId="{1AB5CC85-F002-48B4-B36B-46FF840EB71E}" type="presOf" srcId="{5ADC61DF-4C36-486C-B0DF-94BC224CE3EA}" destId="{4F2093FF-0789-412A-BC66-9A6485C3A039}" srcOrd="0" destOrd="0" presId="urn:microsoft.com/office/officeart/2005/8/layout/process1"/>
    <dgm:cxn modelId="{67155124-E9A7-455D-8242-E1A883D8CEEC}" type="presOf" srcId="{5ADC61DF-4C36-486C-B0DF-94BC224CE3EA}" destId="{39EBFA01-B4F4-4733-8AD0-3D3DE984C631}" srcOrd="1" destOrd="0" presId="urn:microsoft.com/office/officeart/2005/8/layout/process1"/>
    <dgm:cxn modelId="{1D5E556D-EFBF-4409-AD9E-E037F1E0B50A}" type="presOf" srcId="{AD1E8BCA-9AB5-4B04-A3F0-F5C37CF339DE}" destId="{33E91D7F-7A63-4392-AE07-BBCB3FF2E3CC}" srcOrd="1" destOrd="0" presId="urn:microsoft.com/office/officeart/2005/8/layout/process1"/>
    <dgm:cxn modelId="{31F9B131-0713-4C64-ABC6-B984BF639E4E}" type="presOf" srcId="{DAF01064-8FA2-41E1-BB8B-570D9FCADA46}" destId="{E85C4685-44F9-4912-9726-CECC9275BBED}" srcOrd="0" destOrd="0" presId="urn:microsoft.com/office/officeart/2005/8/layout/process1"/>
    <dgm:cxn modelId="{6F7BFB25-8213-4C8C-8CC7-0620512E24E3}" type="presOf" srcId="{9C267652-607D-49BD-A4E7-CB15B647F6E0}" destId="{68799EAE-B515-4011-9CFB-46B8DDB7E269}" srcOrd="0" destOrd="0" presId="urn:microsoft.com/office/officeart/2005/8/layout/process1"/>
    <dgm:cxn modelId="{D0688452-17EC-46C0-975F-BDBBD56EAFF4}" type="presParOf" srcId="{07919F73-A153-433D-81A3-D3EBAEBF01E0}" destId="{E85C4685-44F9-4912-9726-CECC9275BBED}" srcOrd="0" destOrd="0" presId="urn:microsoft.com/office/officeart/2005/8/layout/process1"/>
    <dgm:cxn modelId="{533BD332-94D4-4F25-841A-1E0186643D81}" type="presParOf" srcId="{07919F73-A153-433D-81A3-D3EBAEBF01E0}" destId="{D25B7E6E-CDA7-4B94-A438-7EBC157F46F0}" srcOrd="1" destOrd="0" presId="urn:microsoft.com/office/officeart/2005/8/layout/process1"/>
    <dgm:cxn modelId="{2ADB3E0B-3E76-4180-849E-1027D5F9B60F}" type="presParOf" srcId="{D25B7E6E-CDA7-4B94-A438-7EBC157F46F0}" destId="{33E91D7F-7A63-4392-AE07-BBCB3FF2E3CC}" srcOrd="0" destOrd="0" presId="urn:microsoft.com/office/officeart/2005/8/layout/process1"/>
    <dgm:cxn modelId="{B20AA2AB-7031-4829-B4F8-70090211A895}" type="presParOf" srcId="{07919F73-A153-433D-81A3-D3EBAEBF01E0}" destId="{5A7349EC-7BB4-4050-A888-B52B7700589A}" srcOrd="2" destOrd="0" presId="urn:microsoft.com/office/officeart/2005/8/layout/process1"/>
    <dgm:cxn modelId="{0A2D2B61-739D-4EDA-B514-AA663EB76AA3}" type="presParOf" srcId="{07919F73-A153-433D-81A3-D3EBAEBF01E0}" destId="{4F2093FF-0789-412A-BC66-9A6485C3A039}" srcOrd="3" destOrd="0" presId="urn:microsoft.com/office/officeart/2005/8/layout/process1"/>
    <dgm:cxn modelId="{FEB21442-88FC-4735-A552-30A022B7595A}" type="presParOf" srcId="{4F2093FF-0789-412A-BC66-9A6485C3A039}" destId="{39EBFA01-B4F4-4733-8AD0-3D3DE984C631}" srcOrd="0" destOrd="0" presId="urn:microsoft.com/office/officeart/2005/8/layout/process1"/>
    <dgm:cxn modelId="{08B4033B-61DE-461B-A8DC-8D29E2D244D0}" type="presParOf" srcId="{07919F73-A153-433D-81A3-D3EBAEBF01E0}" destId="{68799EAE-B515-4011-9CFB-46B8DDB7E26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D02A2A-1CAF-4D72-99D1-BEC55047414F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CEC4241-DC22-4A3C-B5AE-6797A6F46691}">
      <dgm:prSet phldrT="[Texto]"/>
      <dgm:spPr/>
      <dgm:t>
        <a:bodyPr/>
        <a:lstStyle/>
        <a:p>
          <a:r>
            <a:rPr lang="es-MX" dirty="0" smtClean="0"/>
            <a:t>Verbo(s)</a:t>
          </a:r>
          <a:endParaRPr lang="es-ES" dirty="0"/>
        </a:p>
      </dgm:t>
    </dgm:pt>
    <dgm:pt modelId="{F33BE153-3E4D-4763-B080-FAC9617441CE}" type="parTrans" cxnId="{416A76EC-D833-4C27-8107-4D53C9DCBBAE}">
      <dgm:prSet/>
      <dgm:spPr/>
      <dgm:t>
        <a:bodyPr/>
        <a:lstStyle/>
        <a:p>
          <a:endParaRPr lang="es-ES"/>
        </a:p>
      </dgm:t>
    </dgm:pt>
    <dgm:pt modelId="{88ED2BC7-2AC4-47D7-8132-5FE0D80F2130}" type="sibTrans" cxnId="{416A76EC-D833-4C27-8107-4D53C9DCBBAE}">
      <dgm:prSet/>
      <dgm:spPr/>
      <dgm:t>
        <a:bodyPr/>
        <a:lstStyle/>
        <a:p>
          <a:endParaRPr lang="es-ES"/>
        </a:p>
      </dgm:t>
    </dgm:pt>
    <dgm:pt modelId="{012ECF88-BA9A-4CFC-BDDF-43B6AE1D81C6}">
      <dgm:prSet phldrT="[Texto]"/>
      <dgm:spPr/>
      <dgm:t>
        <a:bodyPr/>
        <a:lstStyle/>
        <a:p>
          <a:r>
            <a:rPr lang="es-MX" dirty="0" smtClean="0"/>
            <a:t>¿Qué se va a hacer?</a:t>
          </a:r>
          <a:endParaRPr lang="es-ES" dirty="0"/>
        </a:p>
      </dgm:t>
    </dgm:pt>
    <dgm:pt modelId="{F8051F25-2189-45E2-8692-94232046EB63}" type="parTrans" cxnId="{B028BEB2-6A78-42F7-925A-F2B27A336007}">
      <dgm:prSet/>
      <dgm:spPr/>
      <dgm:t>
        <a:bodyPr/>
        <a:lstStyle/>
        <a:p>
          <a:endParaRPr lang="es-ES"/>
        </a:p>
      </dgm:t>
    </dgm:pt>
    <dgm:pt modelId="{CC95B74B-7FC7-439B-A08B-CF74064851ED}" type="sibTrans" cxnId="{B028BEB2-6A78-42F7-925A-F2B27A336007}">
      <dgm:prSet/>
      <dgm:spPr/>
      <dgm:t>
        <a:bodyPr/>
        <a:lstStyle/>
        <a:p>
          <a:endParaRPr lang="es-ES"/>
        </a:p>
      </dgm:t>
    </dgm:pt>
    <dgm:pt modelId="{3CFD3D5C-4C5A-4132-B266-EB76A6DFBDC1}">
      <dgm:prSet phldrT="[Texto]"/>
      <dgm:spPr/>
      <dgm:t>
        <a:bodyPr/>
        <a:lstStyle/>
        <a:p>
          <a:r>
            <a:rPr lang="es-MX" dirty="0" smtClean="0"/>
            <a:t>¿Cómo se va a hacer?</a:t>
          </a:r>
          <a:endParaRPr lang="es-ES" dirty="0"/>
        </a:p>
      </dgm:t>
    </dgm:pt>
    <dgm:pt modelId="{819AA03C-C80B-4937-BB74-8C0004CBD22A}" type="parTrans" cxnId="{8B7EB023-F146-4B4A-82A0-B019E6216BFB}">
      <dgm:prSet/>
      <dgm:spPr/>
      <dgm:t>
        <a:bodyPr/>
        <a:lstStyle/>
        <a:p>
          <a:endParaRPr lang="es-ES"/>
        </a:p>
      </dgm:t>
    </dgm:pt>
    <dgm:pt modelId="{3529D753-2ADF-476B-BFB4-A120FD04135E}" type="sibTrans" cxnId="{8B7EB023-F146-4B4A-82A0-B019E6216BFB}">
      <dgm:prSet/>
      <dgm:spPr/>
      <dgm:t>
        <a:bodyPr/>
        <a:lstStyle/>
        <a:p>
          <a:endParaRPr lang="es-ES"/>
        </a:p>
      </dgm:t>
    </dgm:pt>
    <dgm:pt modelId="{1F1DE610-DE2F-47B1-8772-8C0CDF79F96E}">
      <dgm:prSet phldrT="[Texto]"/>
      <dgm:spPr/>
      <dgm:t>
        <a:bodyPr/>
        <a:lstStyle/>
        <a:p>
          <a:r>
            <a:rPr lang="es-MX" dirty="0" smtClean="0"/>
            <a:t>¿Para qué se va a hacer?</a:t>
          </a:r>
          <a:endParaRPr lang="es-ES" dirty="0"/>
        </a:p>
      </dgm:t>
    </dgm:pt>
    <dgm:pt modelId="{CDC13566-0E4C-4A0E-A2FA-DF6C94DB713C}" type="parTrans" cxnId="{8A51F036-9D21-4A06-8BC7-59E36E7561A9}">
      <dgm:prSet/>
      <dgm:spPr/>
      <dgm:t>
        <a:bodyPr/>
        <a:lstStyle/>
        <a:p>
          <a:endParaRPr lang="es-ES"/>
        </a:p>
      </dgm:t>
    </dgm:pt>
    <dgm:pt modelId="{F25177E5-CBF8-4EA7-9D2A-494C14BF3227}" type="sibTrans" cxnId="{8A51F036-9D21-4A06-8BC7-59E36E7561A9}">
      <dgm:prSet/>
      <dgm:spPr/>
      <dgm:t>
        <a:bodyPr/>
        <a:lstStyle/>
        <a:p>
          <a:endParaRPr lang="es-ES"/>
        </a:p>
      </dgm:t>
    </dgm:pt>
    <dgm:pt modelId="{31F3BCEE-B48F-4F2A-8205-55A6D61FF797}" type="pres">
      <dgm:prSet presAssocID="{99D02A2A-1CAF-4D72-99D1-BEC55047414F}" presName="cycle" presStyleCnt="0">
        <dgm:presLayoutVars>
          <dgm:dir/>
          <dgm:resizeHandles val="exact"/>
        </dgm:presLayoutVars>
      </dgm:prSet>
      <dgm:spPr/>
    </dgm:pt>
    <dgm:pt modelId="{E433C871-466E-42A3-965D-9BA5C125E14B}" type="pres">
      <dgm:prSet presAssocID="{7CEC4241-DC22-4A3C-B5AE-6797A6F46691}" presName="node" presStyleLbl="node1" presStyleIdx="0" presStyleCnt="4">
        <dgm:presLayoutVars>
          <dgm:bulletEnabled val="1"/>
        </dgm:presLayoutVars>
      </dgm:prSet>
      <dgm:spPr/>
    </dgm:pt>
    <dgm:pt modelId="{2C8C97CF-ED91-4436-8876-6D753F1DDA56}" type="pres">
      <dgm:prSet presAssocID="{88ED2BC7-2AC4-47D7-8132-5FE0D80F2130}" presName="sibTrans" presStyleLbl="sibTrans2D1" presStyleIdx="0" presStyleCnt="4"/>
      <dgm:spPr/>
    </dgm:pt>
    <dgm:pt modelId="{EB140C98-9509-49A3-8E4D-48EB8D35E676}" type="pres">
      <dgm:prSet presAssocID="{88ED2BC7-2AC4-47D7-8132-5FE0D80F2130}" presName="connectorText" presStyleLbl="sibTrans2D1" presStyleIdx="0" presStyleCnt="4"/>
      <dgm:spPr/>
    </dgm:pt>
    <dgm:pt modelId="{FD47057D-5FDE-4173-A690-FB6F962DE26C}" type="pres">
      <dgm:prSet presAssocID="{012ECF88-BA9A-4CFC-BDDF-43B6AE1D81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005CBD-6E4F-4F03-BCC7-4F079FA432FD}" type="pres">
      <dgm:prSet presAssocID="{CC95B74B-7FC7-439B-A08B-CF74064851ED}" presName="sibTrans" presStyleLbl="sibTrans2D1" presStyleIdx="1" presStyleCnt="4"/>
      <dgm:spPr/>
    </dgm:pt>
    <dgm:pt modelId="{CC185F43-951B-4212-AC59-FED11A0B702B}" type="pres">
      <dgm:prSet presAssocID="{CC95B74B-7FC7-439B-A08B-CF74064851ED}" presName="connectorText" presStyleLbl="sibTrans2D1" presStyleIdx="1" presStyleCnt="4"/>
      <dgm:spPr/>
    </dgm:pt>
    <dgm:pt modelId="{7CA07F75-0BE4-4FBF-8E70-C59FE80D59CA}" type="pres">
      <dgm:prSet presAssocID="{3CFD3D5C-4C5A-4132-B266-EB76A6DFBDC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BFA70D-0C07-465A-8CA2-A869C8FFAF47}" type="pres">
      <dgm:prSet presAssocID="{3529D753-2ADF-476B-BFB4-A120FD04135E}" presName="sibTrans" presStyleLbl="sibTrans2D1" presStyleIdx="2" presStyleCnt="4"/>
      <dgm:spPr/>
    </dgm:pt>
    <dgm:pt modelId="{B8A98D76-5971-4633-A2CF-9F360238B425}" type="pres">
      <dgm:prSet presAssocID="{3529D753-2ADF-476B-BFB4-A120FD04135E}" presName="connectorText" presStyleLbl="sibTrans2D1" presStyleIdx="2" presStyleCnt="4"/>
      <dgm:spPr/>
    </dgm:pt>
    <dgm:pt modelId="{2E7E11DE-735F-45D6-91F8-91950E6C9A1D}" type="pres">
      <dgm:prSet presAssocID="{1F1DE610-DE2F-47B1-8772-8C0CDF79F96E}" presName="node" presStyleLbl="node1" presStyleIdx="3" presStyleCnt="4">
        <dgm:presLayoutVars>
          <dgm:bulletEnabled val="1"/>
        </dgm:presLayoutVars>
      </dgm:prSet>
      <dgm:spPr/>
    </dgm:pt>
    <dgm:pt modelId="{8EFA8F94-E666-4311-BD83-A8198BA7D24A}" type="pres">
      <dgm:prSet presAssocID="{F25177E5-CBF8-4EA7-9D2A-494C14BF3227}" presName="sibTrans" presStyleLbl="sibTrans2D1" presStyleIdx="3" presStyleCnt="4"/>
      <dgm:spPr/>
    </dgm:pt>
    <dgm:pt modelId="{648C38EE-EB78-43D0-A073-7E008FCCD506}" type="pres">
      <dgm:prSet presAssocID="{F25177E5-CBF8-4EA7-9D2A-494C14BF3227}" presName="connectorText" presStyleLbl="sibTrans2D1" presStyleIdx="3" presStyleCnt="4"/>
      <dgm:spPr/>
    </dgm:pt>
  </dgm:ptLst>
  <dgm:cxnLst>
    <dgm:cxn modelId="{8B187605-7652-434A-8CA9-D82683ED71A9}" type="presOf" srcId="{F25177E5-CBF8-4EA7-9D2A-494C14BF3227}" destId="{648C38EE-EB78-43D0-A073-7E008FCCD506}" srcOrd="1" destOrd="0" presId="urn:microsoft.com/office/officeart/2005/8/layout/cycle2"/>
    <dgm:cxn modelId="{CB20279D-475B-468B-AD26-851A7C76E406}" type="presOf" srcId="{CC95B74B-7FC7-439B-A08B-CF74064851ED}" destId="{CC185F43-951B-4212-AC59-FED11A0B702B}" srcOrd="1" destOrd="0" presId="urn:microsoft.com/office/officeart/2005/8/layout/cycle2"/>
    <dgm:cxn modelId="{17E0D8F2-E3FF-4227-8A20-B7E89D716889}" type="presOf" srcId="{7CEC4241-DC22-4A3C-B5AE-6797A6F46691}" destId="{E433C871-466E-42A3-965D-9BA5C125E14B}" srcOrd="0" destOrd="0" presId="urn:microsoft.com/office/officeart/2005/8/layout/cycle2"/>
    <dgm:cxn modelId="{EE2E7D54-DBC4-44F3-8AB0-07FBD9531875}" type="presOf" srcId="{F25177E5-CBF8-4EA7-9D2A-494C14BF3227}" destId="{8EFA8F94-E666-4311-BD83-A8198BA7D24A}" srcOrd="0" destOrd="0" presId="urn:microsoft.com/office/officeart/2005/8/layout/cycle2"/>
    <dgm:cxn modelId="{25B5BD2F-F569-48BD-A44D-A3CE70FD7A77}" type="presOf" srcId="{012ECF88-BA9A-4CFC-BDDF-43B6AE1D81C6}" destId="{FD47057D-5FDE-4173-A690-FB6F962DE26C}" srcOrd="0" destOrd="0" presId="urn:microsoft.com/office/officeart/2005/8/layout/cycle2"/>
    <dgm:cxn modelId="{B028BEB2-6A78-42F7-925A-F2B27A336007}" srcId="{99D02A2A-1CAF-4D72-99D1-BEC55047414F}" destId="{012ECF88-BA9A-4CFC-BDDF-43B6AE1D81C6}" srcOrd="1" destOrd="0" parTransId="{F8051F25-2189-45E2-8692-94232046EB63}" sibTransId="{CC95B74B-7FC7-439B-A08B-CF74064851ED}"/>
    <dgm:cxn modelId="{C3371717-E934-4E45-8F4E-914DF6B17CD2}" type="presOf" srcId="{88ED2BC7-2AC4-47D7-8132-5FE0D80F2130}" destId="{2C8C97CF-ED91-4436-8876-6D753F1DDA56}" srcOrd="0" destOrd="0" presId="urn:microsoft.com/office/officeart/2005/8/layout/cycle2"/>
    <dgm:cxn modelId="{D0114A53-F6F2-4041-83A2-64E4CD5D8D1A}" type="presOf" srcId="{88ED2BC7-2AC4-47D7-8132-5FE0D80F2130}" destId="{EB140C98-9509-49A3-8E4D-48EB8D35E676}" srcOrd="1" destOrd="0" presId="urn:microsoft.com/office/officeart/2005/8/layout/cycle2"/>
    <dgm:cxn modelId="{E0317806-5568-4F0A-B823-E52DAFD40CCF}" type="presOf" srcId="{3529D753-2ADF-476B-BFB4-A120FD04135E}" destId="{B8A98D76-5971-4633-A2CF-9F360238B425}" srcOrd="1" destOrd="0" presId="urn:microsoft.com/office/officeart/2005/8/layout/cycle2"/>
    <dgm:cxn modelId="{8B7EB023-F146-4B4A-82A0-B019E6216BFB}" srcId="{99D02A2A-1CAF-4D72-99D1-BEC55047414F}" destId="{3CFD3D5C-4C5A-4132-B266-EB76A6DFBDC1}" srcOrd="2" destOrd="0" parTransId="{819AA03C-C80B-4937-BB74-8C0004CBD22A}" sibTransId="{3529D753-2ADF-476B-BFB4-A120FD04135E}"/>
    <dgm:cxn modelId="{87E89AE2-88C9-4681-8414-55A5A746DB16}" type="presOf" srcId="{1F1DE610-DE2F-47B1-8772-8C0CDF79F96E}" destId="{2E7E11DE-735F-45D6-91F8-91950E6C9A1D}" srcOrd="0" destOrd="0" presId="urn:microsoft.com/office/officeart/2005/8/layout/cycle2"/>
    <dgm:cxn modelId="{E8931C6A-57CF-4D89-ABE6-A33ACED48C18}" type="presOf" srcId="{CC95B74B-7FC7-439B-A08B-CF74064851ED}" destId="{C7005CBD-6E4F-4F03-BCC7-4F079FA432FD}" srcOrd="0" destOrd="0" presId="urn:microsoft.com/office/officeart/2005/8/layout/cycle2"/>
    <dgm:cxn modelId="{416A76EC-D833-4C27-8107-4D53C9DCBBAE}" srcId="{99D02A2A-1CAF-4D72-99D1-BEC55047414F}" destId="{7CEC4241-DC22-4A3C-B5AE-6797A6F46691}" srcOrd="0" destOrd="0" parTransId="{F33BE153-3E4D-4763-B080-FAC9617441CE}" sibTransId="{88ED2BC7-2AC4-47D7-8132-5FE0D80F2130}"/>
    <dgm:cxn modelId="{252663CC-43A9-4298-AD1B-2EC88443531E}" type="presOf" srcId="{99D02A2A-1CAF-4D72-99D1-BEC55047414F}" destId="{31F3BCEE-B48F-4F2A-8205-55A6D61FF797}" srcOrd="0" destOrd="0" presId="urn:microsoft.com/office/officeart/2005/8/layout/cycle2"/>
    <dgm:cxn modelId="{3D89F855-04BE-4E31-9796-3A43ADCBA8AD}" type="presOf" srcId="{3CFD3D5C-4C5A-4132-B266-EB76A6DFBDC1}" destId="{7CA07F75-0BE4-4FBF-8E70-C59FE80D59CA}" srcOrd="0" destOrd="0" presId="urn:microsoft.com/office/officeart/2005/8/layout/cycle2"/>
    <dgm:cxn modelId="{D3E39BB5-3B17-45DF-87F6-E8E47DA6E1AC}" type="presOf" srcId="{3529D753-2ADF-476B-BFB4-A120FD04135E}" destId="{DFBFA70D-0C07-465A-8CA2-A869C8FFAF47}" srcOrd="0" destOrd="0" presId="urn:microsoft.com/office/officeart/2005/8/layout/cycle2"/>
    <dgm:cxn modelId="{8A51F036-9D21-4A06-8BC7-59E36E7561A9}" srcId="{99D02A2A-1CAF-4D72-99D1-BEC55047414F}" destId="{1F1DE610-DE2F-47B1-8772-8C0CDF79F96E}" srcOrd="3" destOrd="0" parTransId="{CDC13566-0E4C-4A0E-A2FA-DF6C94DB713C}" sibTransId="{F25177E5-CBF8-4EA7-9D2A-494C14BF3227}"/>
    <dgm:cxn modelId="{F7AB4A63-DC71-4600-A6D3-FFF76B253037}" type="presParOf" srcId="{31F3BCEE-B48F-4F2A-8205-55A6D61FF797}" destId="{E433C871-466E-42A3-965D-9BA5C125E14B}" srcOrd="0" destOrd="0" presId="urn:microsoft.com/office/officeart/2005/8/layout/cycle2"/>
    <dgm:cxn modelId="{90733683-4936-424B-AD0E-888A2D1B958E}" type="presParOf" srcId="{31F3BCEE-B48F-4F2A-8205-55A6D61FF797}" destId="{2C8C97CF-ED91-4436-8876-6D753F1DDA56}" srcOrd="1" destOrd="0" presId="urn:microsoft.com/office/officeart/2005/8/layout/cycle2"/>
    <dgm:cxn modelId="{847A2D41-EFFA-4DA6-962E-E0A6AF79D740}" type="presParOf" srcId="{2C8C97CF-ED91-4436-8876-6D753F1DDA56}" destId="{EB140C98-9509-49A3-8E4D-48EB8D35E676}" srcOrd="0" destOrd="0" presId="urn:microsoft.com/office/officeart/2005/8/layout/cycle2"/>
    <dgm:cxn modelId="{46AAE4BA-0F91-41D4-B530-248975365C5F}" type="presParOf" srcId="{31F3BCEE-B48F-4F2A-8205-55A6D61FF797}" destId="{FD47057D-5FDE-4173-A690-FB6F962DE26C}" srcOrd="2" destOrd="0" presId="urn:microsoft.com/office/officeart/2005/8/layout/cycle2"/>
    <dgm:cxn modelId="{29A14F1A-5A18-4F3D-9B60-0F23B8C4F479}" type="presParOf" srcId="{31F3BCEE-B48F-4F2A-8205-55A6D61FF797}" destId="{C7005CBD-6E4F-4F03-BCC7-4F079FA432FD}" srcOrd="3" destOrd="0" presId="urn:microsoft.com/office/officeart/2005/8/layout/cycle2"/>
    <dgm:cxn modelId="{EA466C99-9184-47B8-BE9D-912F3BD740C9}" type="presParOf" srcId="{C7005CBD-6E4F-4F03-BCC7-4F079FA432FD}" destId="{CC185F43-951B-4212-AC59-FED11A0B702B}" srcOrd="0" destOrd="0" presId="urn:microsoft.com/office/officeart/2005/8/layout/cycle2"/>
    <dgm:cxn modelId="{9FFACAB6-4FB0-4C2B-A986-273953FAA1F6}" type="presParOf" srcId="{31F3BCEE-B48F-4F2A-8205-55A6D61FF797}" destId="{7CA07F75-0BE4-4FBF-8E70-C59FE80D59CA}" srcOrd="4" destOrd="0" presId="urn:microsoft.com/office/officeart/2005/8/layout/cycle2"/>
    <dgm:cxn modelId="{EB6AE8AA-91E4-4743-A029-B24B2510CE13}" type="presParOf" srcId="{31F3BCEE-B48F-4F2A-8205-55A6D61FF797}" destId="{DFBFA70D-0C07-465A-8CA2-A869C8FFAF47}" srcOrd="5" destOrd="0" presId="urn:microsoft.com/office/officeart/2005/8/layout/cycle2"/>
    <dgm:cxn modelId="{47A1ED49-247E-4CBB-B926-7D0268986EC0}" type="presParOf" srcId="{DFBFA70D-0C07-465A-8CA2-A869C8FFAF47}" destId="{B8A98D76-5971-4633-A2CF-9F360238B425}" srcOrd="0" destOrd="0" presId="urn:microsoft.com/office/officeart/2005/8/layout/cycle2"/>
    <dgm:cxn modelId="{5CC733E6-691B-4B20-8FE0-EF2554971E4C}" type="presParOf" srcId="{31F3BCEE-B48F-4F2A-8205-55A6D61FF797}" destId="{2E7E11DE-735F-45D6-91F8-91950E6C9A1D}" srcOrd="6" destOrd="0" presId="urn:microsoft.com/office/officeart/2005/8/layout/cycle2"/>
    <dgm:cxn modelId="{473DE400-5AAE-44C8-9AD3-5E8628992396}" type="presParOf" srcId="{31F3BCEE-B48F-4F2A-8205-55A6D61FF797}" destId="{8EFA8F94-E666-4311-BD83-A8198BA7D24A}" srcOrd="7" destOrd="0" presId="urn:microsoft.com/office/officeart/2005/8/layout/cycle2"/>
    <dgm:cxn modelId="{EDE1FB89-1351-45CC-BECF-C0373F079312}" type="presParOf" srcId="{8EFA8F94-E666-4311-BD83-A8198BA7D24A}" destId="{648C38EE-EB78-43D0-A073-7E008FCCD50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C4685-44F9-4912-9726-CECC9275BBED}">
      <dsp:nvSpPr>
        <dsp:cNvPr id="0" name=""/>
        <dsp:cNvSpPr/>
      </dsp:nvSpPr>
      <dsp:spPr>
        <a:xfrm>
          <a:off x="6796" y="1754328"/>
          <a:ext cx="2031478" cy="12188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Breve</a:t>
          </a:r>
          <a:endParaRPr lang="es-ES" sz="2200" kern="1200" dirty="0"/>
        </a:p>
      </dsp:txBody>
      <dsp:txXfrm>
        <a:off x="42496" y="1790028"/>
        <a:ext cx="1960078" cy="1147487"/>
      </dsp:txXfrm>
    </dsp:sp>
    <dsp:sp modelId="{D25B7E6E-CDA7-4B94-A438-7EBC157F46F0}">
      <dsp:nvSpPr>
        <dsp:cNvPr id="0" name=""/>
        <dsp:cNvSpPr/>
      </dsp:nvSpPr>
      <dsp:spPr>
        <a:xfrm>
          <a:off x="2241423" y="2111868"/>
          <a:ext cx="430673" cy="5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>
        <a:off x="2241423" y="2212629"/>
        <a:ext cx="301471" cy="302284"/>
      </dsp:txXfrm>
    </dsp:sp>
    <dsp:sp modelId="{5A7349EC-7BB4-4050-A888-B52B7700589A}">
      <dsp:nvSpPr>
        <dsp:cNvPr id="0" name=""/>
        <dsp:cNvSpPr/>
      </dsp:nvSpPr>
      <dsp:spPr>
        <a:xfrm>
          <a:off x="2850867" y="1754328"/>
          <a:ext cx="2031478" cy="12188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Evocativo</a:t>
          </a:r>
          <a:endParaRPr lang="es-ES" sz="2200" kern="1200" dirty="0"/>
        </a:p>
      </dsp:txBody>
      <dsp:txXfrm>
        <a:off x="2886567" y="1790028"/>
        <a:ext cx="1960078" cy="1147487"/>
      </dsp:txXfrm>
    </dsp:sp>
    <dsp:sp modelId="{4F2093FF-0789-412A-BC66-9A6485C3A039}">
      <dsp:nvSpPr>
        <dsp:cNvPr id="0" name=""/>
        <dsp:cNvSpPr/>
      </dsp:nvSpPr>
      <dsp:spPr>
        <a:xfrm>
          <a:off x="5085493" y="2111868"/>
          <a:ext cx="430673" cy="5038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>
        <a:off x="5085493" y="2212629"/>
        <a:ext cx="301471" cy="302284"/>
      </dsp:txXfrm>
    </dsp:sp>
    <dsp:sp modelId="{68799EAE-B515-4011-9CFB-46B8DDB7E269}">
      <dsp:nvSpPr>
        <dsp:cNvPr id="0" name=""/>
        <dsp:cNvSpPr/>
      </dsp:nvSpPr>
      <dsp:spPr>
        <a:xfrm>
          <a:off x="5694937" y="1754328"/>
          <a:ext cx="2031478" cy="12188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Representativo</a:t>
          </a:r>
          <a:endParaRPr lang="es-ES" sz="2200" kern="1200" dirty="0"/>
        </a:p>
      </dsp:txBody>
      <dsp:txXfrm>
        <a:off x="5730637" y="1790028"/>
        <a:ext cx="1960078" cy="1147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3C871-466E-42A3-965D-9BA5C125E14B}">
      <dsp:nvSpPr>
        <dsp:cNvPr id="0" name=""/>
        <dsp:cNvSpPr/>
      </dsp:nvSpPr>
      <dsp:spPr>
        <a:xfrm>
          <a:off x="3196828" y="1442"/>
          <a:ext cx="1734343" cy="17343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Verbo(s)</a:t>
          </a:r>
          <a:endParaRPr lang="es-ES" sz="2400" kern="1200" dirty="0"/>
        </a:p>
      </dsp:txBody>
      <dsp:txXfrm>
        <a:off x="3450817" y="255431"/>
        <a:ext cx="1226365" cy="1226365"/>
      </dsp:txXfrm>
    </dsp:sp>
    <dsp:sp modelId="{2C8C97CF-ED91-4436-8876-6D753F1DDA56}">
      <dsp:nvSpPr>
        <dsp:cNvPr id="0" name=""/>
        <dsp:cNvSpPr/>
      </dsp:nvSpPr>
      <dsp:spPr>
        <a:xfrm rot="2700000">
          <a:off x="4744905" y="1487088"/>
          <a:ext cx="460478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>
        <a:off x="4765136" y="1555315"/>
        <a:ext cx="322335" cy="351205"/>
      </dsp:txXfrm>
    </dsp:sp>
    <dsp:sp modelId="{FD47057D-5FDE-4173-A690-FB6F962DE26C}">
      <dsp:nvSpPr>
        <dsp:cNvPr id="0" name=""/>
        <dsp:cNvSpPr/>
      </dsp:nvSpPr>
      <dsp:spPr>
        <a:xfrm>
          <a:off x="5037547" y="1842161"/>
          <a:ext cx="1734343" cy="17343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¿Qué se va a hacer?</a:t>
          </a:r>
          <a:endParaRPr lang="es-ES" sz="2400" kern="1200" dirty="0"/>
        </a:p>
      </dsp:txBody>
      <dsp:txXfrm>
        <a:off x="5291536" y="2096150"/>
        <a:ext cx="1226365" cy="1226365"/>
      </dsp:txXfrm>
    </dsp:sp>
    <dsp:sp modelId="{C7005CBD-6E4F-4F03-BCC7-4F079FA432FD}">
      <dsp:nvSpPr>
        <dsp:cNvPr id="0" name=""/>
        <dsp:cNvSpPr/>
      </dsp:nvSpPr>
      <dsp:spPr>
        <a:xfrm rot="8100000">
          <a:off x="4763335" y="3327807"/>
          <a:ext cx="460478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 rot="10800000">
        <a:off x="4881247" y="3396034"/>
        <a:ext cx="322335" cy="351205"/>
      </dsp:txXfrm>
    </dsp:sp>
    <dsp:sp modelId="{7CA07F75-0BE4-4FBF-8E70-C59FE80D59CA}">
      <dsp:nvSpPr>
        <dsp:cNvPr id="0" name=""/>
        <dsp:cNvSpPr/>
      </dsp:nvSpPr>
      <dsp:spPr>
        <a:xfrm>
          <a:off x="3196828" y="3682880"/>
          <a:ext cx="1734343" cy="173434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¿Cómo se va a hacer?</a:t>
          </a:r>
          <a:endParaRPr lang="es-ES" sz="2400" kern="1200" dirty="0"/>
        </a:p>
      </dsp:txBody>
      <dsp:txXfrm>
        <a:off x="3450817" y="3936869"/>
        <a:ext cx="1226365" cy="1226365"/>
      </dsp:txXfrm>
    </dsp:sp>
    <dsp:sp modelId="{DFBFA70D-0C07-465A-8CA2-A869C8FFAF47}">
      <dsp:nvSpPr>
        <dsp:cNvPr id="0" name=""/>
        <dsp:cNvSpPr/>
      </dsp:nvSpPr>
      <dsp:spPr>
        <a:xfrm rot="13500000">
          <a:off x="2922616" y="3346237"/>
          <a:ext cx="460478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 rot="10800000">
        <a:off x="3040528" y="3512146"/>
        <a:ext cx="322335" cy="351205"/>
      </dsp:txXfrm>
    </dsp:sp>
    <dsp:sp modelId="{2E7E11DE-735F-45D6-91F8-91950E6C9A1D}">
      <dsp:nvSpPr>
        <dsp:cNvPr id="0" name=""/>
        <dsp:cNvSpPr/>
      </dsp:nvSpPr>
      <dsp:spPr>
        <a:xfrm>
          <a:off x="1356108" y="1842161"/>
          <a:ext cx="1734343" cy="17343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¿Para qué se va a hacer?</a:t>
          </a:r>
          <a:endParaRPr lang="es-ES" sz="2400" kern="1200" dirty="0"/>
        </a:p>
      </dsp:txBody>
      <dsp:txXfrm>
        <a:off x="1610097" y="2096150"/>
        <a:ext cx="1226365" cy="1226365"/>
      </dsp:txXfrm>
    </dsp:sp>
    <dsp:sp modelId="{8EFA8F94-E666-4311-BD83-A8198BA7D24A}">
      <dsp:nvSpPr>
        <dsp:cNvPr id="0" name=""/>
        <dsp:cNvSpPr/>
      </dsp:nvSpPr>
      <dsp:spPr>
        <a:xfrm rot="18900000">
          <a:off x="2904186" y="1505518"/>
          <a:ext cx="460478" cy="5853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>
        <a:off x="2924417" y="1671427"/>
        <a:ext cx="322335" cy="351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22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40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66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894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88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55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89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231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98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57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33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95CCF4-C20F-4F77-9377-D12B8C2A6256}" type="datetimeFigureOut">
              <a:rPr lang="es-ES" smtClean="0"/>
              <a:t>28/07/2021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A6ECF759-A595-4A14-8C20-7F6DF3B38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64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err="1" smtClean="0"/>
              <a:t>Microtaller</a:t>
            </a:r>
            <a:r>
              <a:rPr lang="es-MX" dirty="0" smtClean="0"/>
              <a:t>: Elaboración de Programa de Servicio Social</a:t>
            </a:r>
            <a:r>
              <a:rPr lang="es-MX" dirty="0" smtClean="0"/>
              <a:t/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Mtro. Carlos Arturo Espadas </a:t>
            </a:r>
            <a:r>
              <a:rPr lang="es-MX" dirty="0" err="1" smtClean="0"/>
              <a:t>Interián</a:t>
            </a:r>
            <a:endParaRPr lang="es-MX" dirty="0" smtClean="0"/>
          </a:p>
          <a:p>
            <a:r>
              <a:rPr lang="es-MX" dirty="0" smtClean="0"/>
              <a:t>Responsable de la Coordinación de Servicio Social UPN Unidad 113 León</a:t>
            </a:r>
            <a:endParaRPr lang="es-ES" dirty="0"/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6780" y="975081"/>
            <a:ext cx="24717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6549" y="3887504"/>
            <a:ext cx="1092200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CIIE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919" y="5824465"/>
            <a:ext cx="968218" cy="96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REDMII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059" y="5804950"/>
            <a:ext cx="968218" cy="96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CI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75" y="5844818"/>
            <a:ext cx="968218" cy="96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COEP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008" y="5764245"/>
            <a:ext cx="1008923" cy="100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8"/>
          <a:srcRect l="21722" t="52232" r="66632" b="39553"/>
          <a:stretch/>
        </p:blipFill>
        <p:spPr>
          <a:xfrm>
            <a:off x="7207662" y="6008127"/>
            <a:ext cx="1515291" cy="600891"/>
          </a:xfrm>
          <a:prstGeom prst="rect">
            <a:avLst/>
          </a:prstGeom>
        </p:spPr>
      </p:pic>
      <p:pic>
        <p:nvPicPr>
          <p:cNvPr id="12" name="Picture 24" descr="Alerta Amber, Guanajuato, Logotipo imagen png - imagen transparente  descarga gratuita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663" y="6054500"/>
            <a:ext cx="914665" cy="50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2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Nombre y firma del responsable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El nombre y firma del responsable, debe ser el mismo que figurará en los informes y documentos que el prestador entrega en la Coordinación de Servicio Social.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643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Fecha del llenado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Corresponde a la fecha en la que el formato se hará llegar a la Coordinación de Servicio Social de la Universidad Pedagógica Nacional Unidad 113 León.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219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1129937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¡Muchas gracias!</a:t>
            </a:r>
            <a:endParaRPr lang="es-ES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half" idx="2"/>
          </p:nvPr>
        </p:nvSpPr>
        <p:spPr>
          <a:xfrm>
            <a:off x="256032" y="2547257"/>
            <a:ext cx="2834640" cy="3268327"/>
          </a:xfrm>
        </p:spPr>
        <p:txBody>
          <a:bodyPr>
            <a:noAutofit/>
          </a:bodyPr>
          <a:lstStyle/>
          <a:p>
            <a:pPr algn="ctr"/>
            <a:r>
              <a:rPr lang="es-MX" sz="1600" dirty="0" smtClean="0"/>
              <a:t>Coordinación de Servicio Social de la UPN Unidad 113 León</a:t>
            </a:r>
          </a:p>
          <a:p>
            <a:pPr algn="ctr"/>
            <a:endParaRPr lang="es-MX" sz="1600" dirty="0"/>
          </a:p>
          <a:p>
            <a:pPr algn="ctr"/>
            <a:r>
              <a:rPr lang="es-MX" sz="1600" dirty="0" smtClean="0"/>
              <a:t>Secretaría Técnica de la Red de Servicio Social de la Región Centro Occidente de la ANUIES</a:t>
            </a:r>
          </a:p>
          <a:p>
            <a:pPr algn="ctr"/>
            <a:endParaRPr lang="es-MX" sz="1600" dirty="0"/>
          </a:p>
          <a:p>
            <a:pPr algn="ctr"/>
            <a:r>
              <a:rPr lang="es-MX" sz="1600" dirty="0" smtClean="0"/>
              <a:t>Líder del Eje 5 Dinámicas Institucionales de SS y PP</a:t>
            </a:r>
            <a:endParaRPr lang="es-ES" sz="1600" dirty="0"/>
          </a:p>
        </p:txBody>
      </p:sp>
      <p:pic>
        <p:nvPicPr>
          <p:cNvPr id="14" name="Marcador de contenido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1" r="9576" b="25333"/>
          <a:stretch>
            <a:fillRect/>
          </a:stretch>
        </p:blipFill>
        <p:spPr>
          <a:xfrm rot="2619327">
            <a:off x="5313446" y="2080237"/>
            <a:ext cx="4757017" cy="281629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2562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¿Cuál va a ser el nombre de la Institución Receptora?</a:t>
            </a:r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"/>
          </p:nvPr>
        </p:nvSpPr>
        <p:spPr>
          <a:xfrm>
            <a:off x="3946357" y="3017842"/>
            <a:ext cx="7098632" cy="813171"/>
          </a:xfrm>
        </p:spPr>
        <p:txBody>
          <a:bodyPr>
            <a:normAutofit/>
          </a:bodyPr>
          <a:lstStyle/>
          <a:p>
            <a:r>
              <a:rPr lang="es-MX" b="0" dirty="0" smtClean="0"/>
              <a:t>Universidad Pedagógica Nacional Unidad 111 / 113 o nombre de la institución responsable de operar el programa de Servicio Social.</a:t>
            </a:r>
            <a:endParaRPr lang="es-ES" b="0" dirty="0"/>
          </a:p>
        </p:txBody>
      </p:sp>
    </p:spTree>
    <p:extLst>
      <p:ext uri="{BB962C8B-B14F-4D97-AF65-F5344CB8AC3E}">
        <p14:creationId xmlns:p14="http://schemas.microsoft.com/office/powerpoint/2010/main" val="884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¿Cuál es el nombre de mi programa de servicio social?</a:t>
            </a:r>
            <a:endParaRPr lang="es-ES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59796521"/>
              </p:ext>
            </p:extLst>
          </p:nvPr>
        </p:nvGraphicFramePr>
        <p:xfrm>
          <a:off x="3918856" y="1123837"/>
          <a:ext cx="7733213" cy="472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43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¿Cuál será el objetivo?</a:t>
            </a:r>
            <a:endParaRPr lang="es-ES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619695595"/>
              </p:ext>
            </p:extLst>
          </p:nvPr>
        </p:nvGraphicFramePr>
        <p:xfrm>
          <a:off x="3508102" y="82416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513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Descripción del programa</a:t>
            </a: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4432778" y="2824263"/>
            <a:ext cx="6322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Apartado sintético que puede ser redactado en prosa o en forma de listado.</a:t>
            </a:r>
          </a:p>
          <a:p>
            <a:r>
              <a:rPr lang="es-MX" dirty="0" smtClean="0"/>
              <a:t>Permite a los prestadores tener una idea clara de las acciones que se realizarán a lo largo del programa de servicio social.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914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Impacto social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Generalmente remitidos a la mejora de la calidad de vida, por ejemplo:</a:t>
            </a:r>
          </a:p>
          <a:p>
            <a:pPr marL="457200" indent="-457200">
              <a:buAutoNum type="arabicPeriod"/>
            </a:pPr>
            <a:r>
              <a:rPr lang="es-MX" dirty="0" smtClean="0"/>
              <a:t>Organización de las comunidades.</a:t>
            </a:r>
          </a:p>
          <a:p>
            <a:pPr marL="457200" indent="-457200">
              <a:buAutoNum type="arabicPeriod"/>
            </a:pPr>
            <a:r>
              <a:rPr lang="es-MX" dirty="0" smtClean="0"/>
              <a:t>Mejora en la infraestructura comunitaria: material, espiritual, cultural, recreativa…</a:t>
            </a:r>
          </a:p>
          <a:p>
            <a:pPr marL="457200" indent="-457200">
              <a:buAutoNum type="arabicPeriod"/>
            </a:pPr>
            <a:r>
              <a:rPr lang="es-MX" dirty="0" smtClean="0"/>
              <a:t>Impacto económico.</a:t>
            </a:r>
          </a:p>
          <a:p>
            <a:pPr marL="457200" indent="-457200">
              <a:buAutoNum type="arabicPeriod"/>
            </a:pPr>
            <a:r>
              <a:rPr lang="es-MX" dirty="0" smtClean="0"/>
              <a:t>Reducción de brecha tecnológica.</a:t>
            </a:r>
          </a:p>
          <a:p>
            <a:pPr marL="457200" indent="-457200">
              <a:buAutoNum type="arabicPeriod"/>
            </a:pPr>
            <a:r>
              <a:rPr lang="es-MX" dirty="0" smtClean="0"/>
              <a:t>Mejora en la comprensión del mundo: alfabetización (en todos los sentidos), lectura de comprensión, formación política…</a:t>
            </a:r>
          </a:p>
        </p:txBody>
      </p:sp>
    </p:spTree>
    <p:extLst>
      <p:ext uri="{BB962C8B-B14F-4D97-AF65-F5344CB8AC3E}">
        <p14:creationId xmlns:p14="http://schemas.microsoft.com/office/powerpoint/2010/main" val="243530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Productos generales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Se colocan los generales que se lograrán a lo largo del proyecto, por ejemplo:</a:t>
            </a:r>
          </a:p>
          <a:p>
            <a:pPr marL="457200" indent="-457200">
              <a:buAutoNum type="arabicPeriod"/>
            </a:pPr>
            <a:r>
              <a:rPr lang="es-MX" dirty="0"/>
              <a:t>D</a:t>
            </a:r>
            <a:r>
              <a:rPr lang="es-MX" dirty="0" smtClean="0"/>
              <a:t>iagnósticos.</a:t>
            </a:r>
          </a:p>
          <a:p>
            <a:pPr marL="457200" indent="-457200">
              <a:buAutoNum type="arabicPeriod"/>
            </a:pPr>
            <a:r>
              <a:rPr lang="es-MX" dirty="0" smtClean="0"/>
              <a:t>Proyectos.</a:t>
            </a:r>
          </a:p>
          <a:p>
            <a:pPr marL="457200" indent="-457200">
              <a:buAutoNum type="arabicPeriod"/>
            </a:pPr>
            <a:r>
              <a:rPr lang="es-MX" dirty="0" smtClean="0"/>
              <a:t>Programas.</a:t>
            </a:r>
          </a:p>
          <a:p>
            <a:pPr marL="457200" indent="-457200">
              <a:buAutoNum type="arabicPeriod"/>
            </a:pPr>
            <a:r>
              <a:rPr lang="es-MX" dirty="0" smtClean="0"/>
              <a:t>Estrategias.</a:t>
            </a:r>
          </a:p>
          <a:p>
            <a:pPr marL="457200" indent="-457200">
              <a:buAutoNum type="arabicPeriod"/>
            </a:pPr>
            <a:r>
              <a:rPr lang="es-MX" dirty="0" smtClean="0"/>
              <a:t>Materiales didácticos.</a:t>
            </a:r>
          </a:p>
          <a:p>
            <a:pPr marL="457200" indent="-457200">
              <a:buAutoNum type="arabicPeriod"/>
            </a:pPr>
            <a:r>
              <a:rPr lang="es-MX" dirty="0" smtClean="0"/>
              <a:t>Cursos.</a:t>
            </a:r>
          </a:p>
          <a:p>
            <a:pPr marL="457200" indent="-457200">
              <a:buAutoNum type="arabicPeriod"/>
            </a:pPr>
            <a:r>
              <a:rPr lang="es-MX" dirty="0" smtClean="0"/>
              <a:t>Talleres.</a:t>
            </a:r>
          </a:p>
          <a:p>
            <a:pPr marL="457200" indent="-457200">
              <a:buAutoNum type="arabicPeriod"/>
            </a:pPr>
            <a:r>
              <a:rPr lang="es-MX" dirty="0" smtClean="0"/>
              <a:t>Recursos tecnológicos.</a:t>
            </a:r>
          </a:p>
          <a:p>
            <a:pPr marL="457200" indent="-457200"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17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Prestadores de servicio social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Se elige el tipo de prestadores por programa educativo, al hacerlo, se incluye el perfil profesional.</a:t>
            </a:r>
          </a:p>
          <a:p>
            <a:pPr marL="0" indent="0">
              <a:buNone/>
            </a:pPr>
            <a:r>
              <a:rPr lang="es-MX" dirty="0" smtClean="0"/>
              <a:t>Se coloca el número de prestadores.</a:t>
            </a:r>
          </a:p>
          <a:p>
            <a:pPr marL="0" indent="0">
              <a:buNone/>
            </a:pPr>
            <a:r>
              <a:rPr lang="es-MX" dirty="0" smtClean="0"/>
              <a:t>Se puede elegir más de un programa educativo.</a:t>
            </a:r>
          </a:p>
          <a:p>
            <a:pPr marL="0" indent="0">
              <a:buNone/>
            </a:pPr>
            <a:r>
              <a:rPr lang="es-MX" dirty="0" smtClean="0"/>
              <a:t>Los prestadores que se soliciten deberán de estar supervisados y debidamente acompañados por nuestra institución (Institución Receptora).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809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horario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Se coloca el horario específico en el que trabajarán los prestadores de servicio social, puede ser, si así lo requiere el programa, en día sábado o domingo.</a:t>
            </a:r>
          </a:p>
          <a:p>
            <a:pPr marL="0" indent="0">
              <a:buNone/>
            </a:pPr>
            <a:r>
              <a:rPr lang="es-MX" dirty="0" smtClean="0"/>
              <a:t>En caso que el horario sea negociable, se coloca esa palabra: Negociable.</a:t>
            </a:r>
          </a:p>
          <a:p>
            <a:pPr marL="0" indent="0">
              <a:buNone/>
            </a:pPr>
            <a:r>
              <a:rPr lang="es-MX" dirty="0" smtClean="0"/>
              <a:t>Recordando que el horario se usa como referencia para:</a:t>
            </a:r>
          </a:p>
          <a:p>
            <a:pPr marL="457200" indent="-457200">
              <a:buAutoNum type="arabicPeriod"/>
            </a:pPr>
            <a:r>
              <a:rPr lang="es-MX" dirty="0" smtClean="0"/>
              <a:t>Realizar las supervisiones por parte de la Coordinación de Servicio Social.</a:t>
            </a:r>
          </a:p>
          <a:p>
            <a:pPr marL="457200" indent="-457200">
              <a:buAutoNum type="arabicPeriod"/>
            </a:pPr>
            <a:r>
              <a:rPr lang="es-MX" dirty="0" smtClean="0"/>
              <a:t>El llenado de los informes bimestrales y finales.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383519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352</TotalTime>
  <Words>485</Words>
  <Application>Microsoft Office PowerPoint</Application>
  <PresentationFormat>Panorámica</PresentationFormat>
  <Paragraphs>55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Marco</vt:lpstr>
      <vt:lpstr>Microtaller: Elaboración de Programa de Servicio Social </vt:lpstr>
      <vt:lpstr>¿Cuál va a ser el nombre de la Institución Receptora?</vt:lpstr>
      <vt:lpstr>¿Cuál es el nombre de mi programa de servicio social?</vt:lpstr>
      <vt:lpstr>¿Cuál será el objetivo?</vt:lpstr>
      <vt:lpstr>Descripción del programa</vt:lpstr>
      <vt:lpstr>Impacto social</vt:lpstr>
      <vt:lpstr>Productos generales</vt:lpstr>
      <vt:lpstr>Prestadores de servicio social</vt:lpstr>
      <vt:lpstr>El horario</vt:lpstr>
      <vt:lpstr>Nombre y firma del responsable</vt:lpstr>
      <vt:lpstr>Fecha del llenado</vt:lpstr>
      <vt:lpstr>¡Muchas 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orientativa para inscripción de programas de servicio social</dc:title>
  <dc:creator>Mtro. Carlos eSPADAS</dc:creator>
  <cp:lastModifiedBy>Mtro. Carlos eSPADAS</cp:lastModifiedBy>
  <cp:revision>22</cp:revision>
  <dcterms:created xsi:type="dcterms:W3CDTF">2021-06-11T13:39:15Z</dcterms:created>
  <dcterms:modified xsi:type="dcterms:W3CDTF">2021-07-28T21:34:03Z</dcterms:modified>
</cp:coreProperties>
</file>